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9" r:id="rId3"/>
    <p:sldId id="261" r:id="rId4"/>
    <p:sldId id="273" r:id="rId5"/>
    <p:sldId id="271" r:id="rId6"/>
    <p:sldId id="276" r:id="rId7"/>
    <p:sldId id="277" r:id="rId8"/>
    <p:sldId id="260" r:id="rId9"/>
    <p:sldId id="264" r:id="rId10"/>
    <p:sldId id="269" r:id="rId11"/>
    <p:sldId id="267" r:id="rId12"/>
    <p:sldId id="272" r:id="rId13"/>
    <p:sldId id="268" r:id="rId14"/>
    <p:sldId id="270" r:id="rId15"/>
    <p:sldId id="275" r:id="rId16"/>
    <p:sldId id="263" r:id="rId17"/>
    <p:sldId id="274" r:id="rId18"/>
    <p:sldId id="279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2" r:id="rId2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  <p:embeddedFont>
      <p:font typeface="Helvetica Neue" pitchFamily="50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11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4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10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263590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a263590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52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88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65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64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762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a263590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a263590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42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.cornell.edu/courses/cs4780/2018fa/lectures/lecturenote12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m/url?sa=i&amp;url=https%3A%2F%2Fwww.linkedin.com%2Fpulse%2Foverfitting-underfitting-machine-learning-ml-concepts-com&amp;psig=AOvVaw3dLJumCUd13YAJTK_xHRDz&amp;ust=1697975915270000&amp;source=images&amp;cd=vfe&amp;opi=89978449&amp;ved=0CBEQjRxqFwoTCLjs96yLh4IDFQAAAAAdAAAAABAJ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10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fR1C6CvhmE?si=vM-BReY9otlmOTs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hyperlink" Target="https://youtu.be/efR1C6CvhmE?si=vM-BReY9otlmOTs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google.com/url?sa=i&amp;url=https%3A%2F%2Fbuiltin.com%2Fdata-science%2Ftrain-test-split&amp;psig=AOvVaw0bJAvPaJeYJQk5TTsPwvKL&amp;ust=1697974673261000&amp;source=images&amp;cd=vfe&amp;opi=89978449&amp;ved=0CBEQjRxqFwoTCPii69yGh4IDFQAAAAAdAAAAABA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url?sa=i&amp;url=https%3A%2F%2Fwww.v7labs.com%2Fblog%2Ftrain-validation-test-set&amp;psig=AOvVaw0bJAvPaJeYJQk5TTsPwvKL&amp;ust=1697974673261000&amp;source=images&amp;cd=vfe&amp;opi=89978449&amp;ved=0CBEQjRxqFwoTCOjarb2Jh4IDFQAAAAAdAAAAABAJ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url=http%3A%2F%2Fscikit-learn.org%2Fstable%2Fmodules%2Fcross_validation.html&amp;psig=AOvVaw3PJIXQ_kgxFkD29GAmIGcn&amp;ust=1697975181456000&amp;source=images&amp;cd=vfe&amp;opi=89978449&amp;ved=0CBEQjRxqFwoTCLiI986Ih4IDFQAAAAAdAAAAABA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05986" y="1150558"/>
            <a:ext cx="3732028" cy="1395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dirty="0"/>
              <a:t>Classification</a:t>
            </a:r>
            <a:br>
              <a:rPr lang="en-US" dirty="0"/>
            </a:br>
            <a:r>
              <a:rPr lang="en-US" sz="2800" dirty="0"/>
              <a:t>(Logistic Regression &amp; SVM)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508958"/>
            <a:ext cx="3054600" cy="713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by:</a:t>
            </a:r>
            <a:endParaRPr sz="1842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ar" sz="1842" dirty="0"/>
              <a:t>Eng. Alaa Al Nissany</a:t>
            </a:r>
            <a:endParaRPr sz="184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8A545-C953-1AB7-57E5-23DECDDF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8" y="2508958"/>
            <a:ext cx="2461846" cy="2529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DCBB24-426A-CDA0-A8F4-1E9E8DA8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68305"/>
              </p:ext>
            </p:extLst>
          </p:nvPr>
        </p:nvGraphicFramePr>
        <p:xfrm>
          <a:off x="0" y="1339701"/>
          <a:ext cx="9144000" cy="3487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9470">
                  <a:extLst>
                    <a:ext uri="{9D8B030D-6E8A-4147-A177-3AD203B41FA5}">
                      <a16:colId xmlns:a16="http://schemas.microsoft.com/office/drawing/2014/main" val="3774760254"/>
                    </a:ext>
                  </a:extLst>
                </a:gridCol>
                <a:gridCol w="3176530">
                  <a:extLst>
                    <a:ext uri="{9D8B030D-6E8A-4147-A177-3AD203B41FA5}">
                      <a16:colId xmlns:a16="http://schemas.microsoft.com/office/drawing/2014/main" val="35291167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5066249"/>
                    </a:ext>
                  </a:extLst>
                </a:gridCol>
              </a:tblGrid>
              <a:tr h="652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data (there is Only one feature)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2D data (there is Two features)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3D data (there is Three features)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35262006"/>
                  </a:ext>
                </a:extLst>
              </a:tr>
              <a:tr h="28354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48695366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FA3A317B-4D22-F705-88D0-B9F2FD9E467B}"/>
              </a:ext>
            </a:extLst>
          </p:cNvPr>
          <p:cNvGrpSpPr/>
          <p:nvPr/>
        </p:nvGrpSpPr>
        <p:grpSpPr>
          <a:xfrm>
            <a:off x="183836" y="3141641"/>
            <a:ext cx="2560770" cy="134474"/>
            <a:chOff x="183836" y="3141641"/>
            <a:chExt cx="2560770" cy="1344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033BB5-6CD1-5A28-CF1E-949FB3E50B7A}"/>
                </a:ext>
              </a:extLst>
            </p:cNvPr>
            <p:cNvCxnSpPr>
              <a:cxnSpLocks/>
            </p:cNvCxnSpPr>
            <p:nvPr/>
          </p:nvCxnSpPr>
          <p:spPr>
            <a:xfrm>
              <a:off x="183836" y="3218028"/>
              <a:ext cx="256077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129341-C222-03D1-5511-33B6769DA537}"/>
                </a:ext>
              </a:extLst>
            </p:cNvPr>
            <p:cNvSpPr/>
            <p:nvPr/>
          </p:nvSpPr>
          <p:spPr>
            <a:xfrm>
              <a:off x="353957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D79E5A-B233-96E0-10F4-38705835E351}"/>
                </a:ext>
              </a:extLst>
            </p:cNvPr>
            <p:cNvSpPr/>
            <p:nvPr/>
          </p:nvSpPr>
          <p:spPr>
            <a:xfrm>
              <a:off x="449650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573D63-CC4F-EE59-CDB9-CA0E61200206}"/>
                </a:ext>
              </a:extLst>
            </p:cNvPr>
            <p:cNvSpPr/>
            <p:nvPr/>
          </p:nvSpPr>
          <p:spPr>
            <a:xfrm>
              <a:off x="806679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5E48C4-5086-D1F2-3329-459B677CD8D2}"/>
                </a:ext>
              </a:extLst>
            </p:cNvPr>
            <p:cNvSpPr/>
            <p:nvPr/>
          </p:nvSpPr>
          <p:spPr>
            <a:xfrm>
              <a:off x="1163708" y="3141641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78819C-DF8A-80BD-DDB1-FD2EBD096573}"/>
                </a:ext>
              </a:extLst>
            </p:cNvPr>
            <p:cNvSpPr/>
            <p:nvPr/>
          </p:nvSpPr>
          <p:spPr>
            <a:xfrm>
              <a:off x="1759826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37C88F-6891-7E94-6316-893782BB73E5}"/>
                </a:ext>
              </a:extLst>
            </p:cNvPr>
            <p:cNvSpPr/>
            <p:nvPr/>
          </p:nvSpPr>
          <p:spPr>
            <a:xfrm>
              <a:off x="619771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A096D2-69FA-6778-4EB0-D547D60FC4EC}"/>
                </a:ext>
              </a:extLst>
            </p:cNvPr>
            <p:cNvSpPr/>
            <p:nvPr/>
          </p:nvSpPr>
          <p:spPr>
            <a:xfrm>
              <a:off x="205102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F4D35-5381-D370-7F6C-89219130B7F7}"/>
                </a:ext>
              </a:extLst>
            </p:cNvPr>
            <p:cNvSpPr/>
            <p:nvPr/>
          </p:nvSpPr>
          <p:spPr>
            <a:xfrm>
              <a:off x="1961150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3D03B-0F12-D93F-7CC3-0070CA08F919}"/>
                </a:ext>
              </a:extLst>
            </p:cNvPr>
            <p:cNvSpPr/>
            <p:nvPr/>
          </p:nvSpPr>
          <p:spPr>
            <a:xfrm>
              <a:off x="1826986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ED95A3-AE06-FB39-B186-0B291CBD7253}"/>
                </a:ext>
              </a:extLst>
            </p:cNvPr>
            <p:cNvSpPr/>
            <p:nvPr/>
          </p:nvSpPr>
          <p:spPr>
            <a:xfrm>
              <a:off x="2206537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5E5274-6ABD-D768-EE27-DBC3D7AA82EA}"/>
                </a:ext>
              </a:extLst>
            </p:cNvPr>
            <p:cNvSpPr/>
            <p:nvPr/>
          </p:nvSpPr>
          <p:spPr>
            <a:xfrm>
              <a:off x="2388129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7271CC-2242-B8FF-344A-CB029B4E67E1}"/>
                </a:ext>
              </a:extLst>
            </p:cNvPr>
            <p:cNvSpPr/>
            <p:nvPr/>
          </p:nvSpPr>
          <p:spPr>
            <a:xfrm>
              <a:off x="685524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4B356B2-3A50-58A7-A9C9-0D881DC261D3}"/>
                </a:ext>
              </a:extLst>
            </p:cNvPr>
            <p:cNvSpPr/>
            <p:nvPr/>
          </p:nvSpPr>
          <p:spPr>
            <a:xfrm>
              <a:off x="1625662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BCADB1-D7C8-AC5B-4BA6-973E6C791402}"/>
                </a:ext>
              </a:extLst>
            </p:cNvPr>
            <p:cNvSpPr/>
            <p:nvPr/>
          </p:nvSpPr>
          <p:spPr>
            <a:xfrm>
              <a:off x="976800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4DC08C-5979-91C7-2788-40B2DCAD914F}"/>
              </a:ext>
            </a:extLst>
          </p:cNvPr>
          <p:cNvGrpSpPr/>
          <p:nvPr/>
        </p:nvGrpSpPr>
        <p:grpSpPr>
          <a:xfrm>
            <a:off x="3455581" y="2275365"/>
            <a:ext cx="2296633" cy="2014478"/>
            <a:chOff x="3455581" y="2275365"/>
            <a:chExt cx="2296633" cy="201447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50F81E-0030-63BC-898C-CF1D2685B76E}"/>
                </a:ext>
              </a:extLst>
            </p:cNvPr>
            <p:cNvGrpSpPr/>
            <p:nvPr/>
          </p:nvGrpSpPr>
          <p:grpSpPr>
            <a:xfrm>
              <a:off x="3455581" y="2275365"/>
              <a:ext cx="2296633" cy="2014478"/>
              <a:chOff x="3455581" y="2211572"/>
              <a:chExt cx="2296633" cy="201447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5DF8375-039D-2CB1-F00F-AF8723731813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2DCC27-69F9-B652-2F16-3DDCD6CB0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199A77-7B3D-7CD5-A85A-89CDF749ED29}"/>
                </a:ext>
              </a:extLst>
            </p:cNvPr>
            <p:cNvSpPr/>
            <p:nvPr/>
          </p:nvSpPr>
          <p:spPr>
            <a:xfrm>
              <a:off x="3886486" y="3610754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A685F9-29FE-EF49-998F-FEE0228F9743}"/>
                </a:ext>
              </a:extLst>
            </p:cNvPr>
            <p:cNvSpPr/>
            <p:nvPr/>
          </p:nvSpPr>
          <p:spPr>
            <a:xfrm>
              <a:off x="4423143" y="3553276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549C71C-592D-C0F1-3072-EAFFD4A25213}"/>
                </a:ext>
              </a:extLst>
            </p:cNvPr>
            <p:cNvSpPr/>
            <p:nvPr/>
          </p:nvSpPr>
          <p:spPr>
            <a:xfrm>
              <a:off x="3916574" y="3066139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677BFFB-959D-3A3B-D2FA-1DA85A321595}"/>
                </a:ext>
              </a:extLst>
            </p:cNvPr>
            <p:cNvSpPr/>
            <p:nvPr/>
          </p:nvSpPr>
          <p:spPr>
            <a:xfrm>
              <a:off x="4051443" y="332683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4A4A63-99EF-5FDE-029A-CF6D74B619ED}"/>
                </a:ext>
              </a:extLst>
            </p:cNvPr>
            <p:cNvSpPr/>
            <p:nvPr/>
          </p:nvSpPr>
          <p:spPr>
            <a:xfrm>
              <a:off x="4125871" y="391811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DDB5B8-36DA-656A-5BC6-23277428A953}"/>
                </a:ext>
              </a:extLst>
            </p:cNvPr>
            <p:cNvSpPr/>
            <p:nvPr/>
          </p:nvSpPr>
          <p:spPr>
            <a:xfrm>
              <a:off x="3612974" y="3767083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41A410-3C06-A8AA-FEFD-113FBB7A9533}"/>
                </a:ext>
              </a:extLst>
            </p:cNvPr>
            <p:cNvSpPr/>
            <p:nvPr/>
          </p:nvSpPr>
          <p:spPr>
            <a:xfrm>
              <a:off x="3596605" y="2938549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8A5CCF-3081-7A72-A22A-0FD88D172D01}"/>
                </a:ext>
              </a:extLst>
            </p:cNvPr>
            <p:cNvSpPr/>
            <p:nvPr/>
          </p:nvSpPr>
          <p:spPr>
            <a:xfrm>
              <a:off x="5071595" y="285233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3E8D62-7765-19F5-2A2C-0D0389B93DB0}"/>
                </a:ext>
              </a:extLst>
            </p:cNvPr>
            <p:cNvSpPr/>
            <p:nvPr/>
          </p:nvSpPr>
          <p:spPr>
            <a:xfrm>
              <a:off x="4760870" y="2762556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5BFA6E-DB46-33C7-19B9-E466E9008C0D}"/>
                </a:ext>
              </a:extLst>
            </p:cNvPr>
            <p:cNvSpPr/>
            <p:nvPr/>
          </p:nvSpPr>
          <p:spPr>
            <a:xfrm>
              <a:off x="4387893" y="254003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FC335D-F42F-1A23-DDA2-900A062BDB83}"/>
                </a:ext>
              </a:extLst>
            </p:cNvPr>
            <p:cNvSpPr/>
            <p:nvPr/>
          </p:nvSpPr>
          <p:spPr>
            <a:xfrm>
              <a:off x="5229056" y="3067387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5FE898-8B0A-D64E-4431-8260788A606E}"/>
                </a:ext>
              </a:extLst>
            </p:cNvPr>
            <p:cNvSpPr/>
            <p:nvPr/>
          </p:nvSpPr>
          <p:spPr>
            <a:xfrm>
              <a:off x="5341867" y="2861407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8F9DA0-D283-7EA3-CADD-499CD984AE47}"/>
                </a:ext>
              </a:extLst>
            </p:cNvPr>
            <p:cNvSpPr/>
            <p:nvPr/>
          </p:nvSpPr>
          <p:spPr>
            <a:xfrm>
              <a:off x="4835298" y="237427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8A5738-3A9E-9CE7-B934-37521B8F185A}"/>
                </a:ext>
              </a:extLst>
            </p:cNvPr>
            <p:cNvSpPr/>
            <p:nvPr/>
          </p:nvSpPr>
          <p:spPr>
            <a:xfrm>
              <a:off x="5371955" y="231679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1A5A12F-5648-00DE-5D2B-D1A3E195CCDD}"/>
              </a:ext>
            </a:extLst>
          </p:cNvPr>
          <p:cNvGrpSpPr/>
          <p:nvPr/>
        </p:nvGrpSpPr>
        <p:grpSpPr>
          <a:xfrm>
            <a:off x="6020667" y="2209639"/>
            <a:ext cx="2881847" cy="2612733"/>
            <a:chOff x="6020667" y="2209639"/>
            <a:chExt cx="2881847" cy="261273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6F9C45-6482-A528-BA84-22D037537032}"/>
                </a:ext>
              </a:extLst>
            </p:cNvPr>
            <p:cNvGrpSpPr/>
            <p:nvPr/>
          </p:nvGrpSpPr>
          <p:grpSpPr>
            <a:xfrm>
              <a:off x="6605881" y="2224413"/>
              <a:ext cx="2296633" cy="2014478"/>
              <a:chOff x="3455581" y="2211572"/>
              <a:chExt cx="2296633" cy="2014478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CDC69F4-1998-186B-A012-EE4CB7E67448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BCA699-5407-55EE-BF16-D153E4BAC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18A2BA1-9A7E-611F-37B9-C4AE02B0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636" y="302207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BC42E-C943-8AA6-7EBF-06C617E7D001}"/>
                </a:ext>
              </a:extLst>
            </p:cNvPr>
            <p:cNvSpPr/>
            <p:nvPr/>
          </p:nvSpPr>
          <p:spPr>
            <a:xfrm>
              <a:off x="7376201" y="3041571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42FEE51-1B44-2230-695D-AE4B41139863}"/>
                </a:ext>
              </a:extLst>
            </p:cNvPr>
            <p:cNvSpPr/>
            <p:nvPr/>
          </p:nvSpPr>
          <p:spPr>
            <a:xfrm>
              <a:off x="7035659" y="2913822"/>
              <a:ext cx="124061" cy="1063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42B726-09AF-F92A-729A-6D31A1EF51CA}"/>
                </a:ext>
              </a:extLst>
            </p:cNvPr>
            <p:cNvSpPr/>
            <p:nvPr/>
          </p:nvSpPr>
          <p:spPr>
            <a:xfrm>
              <a:off x="7894388" y="272048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255C3E-24EA-3292-78B1-D567AC1B76E2}"/>
                </a:ext>
              </a:extLst>
            </p:cNvPr>
            <p:cNvSpPr/>
            <p:nvPr/>
          </p:nvSpPr>
          <p:spPr>
            <a:xfrm>
              <a:off x="7649728" y="307452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C3F5D70-6B2F-74A4-DD23-80BEC07400AE}"/>
                </a:ext>
              </a:extLst>
            </p:cNvPr>
            <p:cNvSpPr/>
            <p:nvPr/>
          </p:nvSpPr>
          <p:spPr>
            <a:xfrm>
              <a:off x="7073103" y="3239945"/>
              <a:ext cx="192866" cy="17041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AB5171-288D-C9EE-3518-DF1E4C40A988}"/>
                </a:ext>
              </a:extLst>
            </p:cNvPr>
            <p:cNvSpPr/>
            <p:nvPr/>
          </p:nvSpPr>
          <p:spPr>
            <a:xfrm>
              <a:off x="7289584" y="2530722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B0BD01B-87D4-995E-036A-0C33A49393BD}"/>
                </a:ext>
              </a:extLst>
            </p:cNvPr>
            <p:cNvSpPr/>
            <p:nvPr/>
          </p:nvSpPr>
          <p:spPr>
            <a:xfrm>
              <a:off x="6707767" y="309094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76BD60E-E040-8880-DA1A-F2704ED7F366}"/>
                </a:ext>
              </a:extLst>
            </p:cNvPr>
            <p:cNvSpPr/>
            <p:nvPr/>
          </p:nvSpPr>
          <p:spPr>
            <a:xfrm>
              <a:off x="6924248" y="238172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7B69DC6-A317-67BA-91D1-3BFDF38EFF02}"/>
                </a:ext>
              </a:extLst>
            </p:cNvPr>
            <p:cNvSpPr/>
            <p:nvPr/>
          </p:nvSpPr>
          <p:spPr>
            <a:xfrm>
              <a:off x="7807771" y="2209639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95102B-B12B-BE1C-DC34-7FF34F7841F4}"/>
                </a:ext>
              </a:extLst>
            </p:cNvPr>
            <p:cNvSpPr/>
            <p:nvPr/>
          </p:nvSpPr>
          <p:spPr>
            <a:xfrm>
              <a:off x="7789945" y="3222609"/>
              <a:ext cx="200640" cy="1719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8636674-3101-7C0D-5C11-D71C4AEBBE93}"/>
                </a:ext>
              </a:extLst>
            </p:cNvPr>
            <p:cNvSpPr/>
            <p:nvPr/>
          </p:nvSpPr>
          <p:spPr>
            <a:xfrm>
              <a:off x="7563110" y="2563673"/>
              <a:ext cx="111413" cy="954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D86C2AF-B219-F0DC-43E6-6A03C0D58240}"/>
                </a:ext>
              </a:extLst>
            </p:cNvPr>
            <p:cNvSpPr/>
            <p:nvPr/>
          </p:nvSpPr>
          <p:spPr>
            <a:xfrm>
              <a:off x="8446634" y="239159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A44D25-C183-E66D-EEAE-B412B2FD41C3}"/>
                </a:ext>
              </a:extLst>
            </p:cNvPr>
            <p:cNvSpPr/>
            <p:nvPr/>
          </p:nvSpPr>
          <p:spPr>
            <a:xfrm>
              <a:off x="6799085" y="3870270"/>
              <a:ext cx="283492" cy="24299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504025-D02E-33E1-C142-4D4E1E456198}"/>
                </a:ext>
              </a:extLst>
            </p:cNvPr>
            <p:cNvSpPr/>
            <p:nvPr/>
          </p:nvSpPr>
          <p:spPr>
            <a:xfrm>
              <a:off x="8292908" y="3218535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AF7319F-5085-DA70-2AA8-298BA78B64B0}"/>
                </a:ext>
              </a:extLst>
            </p:cNvPr>
            <p:cNvSpPr/>
            <p:nvPr/>
          </p:nvSpPr>
          <p:spPr>
            <a:xfrm>
              <a:off x="7389837" y="4032663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D84F60-3460-26D2-F9EF-93486C71A8E1}"/>
                </a:ext>
              </a:extLst>
            </p:cNvPr>
            <p:cNvSpPr/>
            <p:nvPr/>
          </p:nvSpPr>
          <p:spPr>
            <a:xfrm>
              <a:off x="7486179" y="3605286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90945FD-37AE-3D2D-7A06-3E538C6479AA}"/>
                </a:ext>
              </a:extLst>
            </p:cNvPr>
            <p:cNvSpPr/>
            <p:nvPr/>
          </p:nvSpPr>
          <p:spPr>
            <a:xfrm>
              <a:off x="8594654" y="3938770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ED226BD-3735-1A73-83C6-0D2E163B27C0}"/>
                </a:ext>
              </a:extLst>
            </p:cNvPr>
            <p:cNvSpPr/>
            <p:nvPr/>
          </p:nvSpPr>
          <p:spPr>
            <a:xfrm>
              <a:off x="7240418" y="3680509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95F248-5D62-4424-2D38-0A04739C4B7D}"/>
                </a:ext>
              </a:extLst>
            </p:cNvPr>
            <p:cNvSpPr/>
            <p:nvPr/>
          </p:nvSpPr>
          <p:spPr>
            <a:xfrm>
              <a:off x="8134416" y="3786810"/>
              <a:ext cx="240536" cy="215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7D16783-FD9A-D67E-4357-B8F5276D1C28}"/>
                </a:ext>
              </a:extLst>
            </p:cNvPr>
            <p:cNvSpPr/>
            <p:nvPr/>
          </p:nvSpPr>
          <p:spPr>
            <a:xfrm>
              <a:off x="6020667" y="3407208"/>
              <a:ext cx="649545" cy="5567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69C6CC-2662-553C-DAC0-A61E700DF439}"/>
                </a:ext>
              </a:extLst>
            </p:cNvPr>
            <p:cNvSpPr/>
            <p:nvPr/>
          </p:nvSpPr>
          <p:spPr>
            <a:xfrm>
              <a:off x="6426361" y="4075838"/>
              <a:ext cx="355204" cy="3044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276301-CBF0-7828-A75C-499B15C7006F}"/>
                </a:ext>
              </a:extLst>
            </p:cNvPr>
            <p:cNvSpPr/>
            <p:nvPr/>
          </p:nvSpPr>
          <p:spPr>
            <a:xfrm>
              <a:off x="6706201" y="4380296"/>
              <a:ext cx="515758" cy="442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45A8C9-11EE-F814-C360-C18CA4CE60C5}"/>
                </a:ext>
              </a:extLst>
            </p:cNvPr>
            <p:cNvSpPr/>
            <p:nvPr/>
          </p:nvSpPr>
          <p:spPr>
            <a:xfrm>
              <a:off x="7664904" y="4368697"/>
              <a:ext cx="378339" cy="32428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4C952B8D-30A6-DF46-6F59-B0E1CF75FFF6}"/>
              </a:ext>
            </a:extLst>
          </p:cNvPr>
          <p:cNvSpPr txBox="1"/>
          <p:nvPr/>
        </p:nvSpPr>
        <p:spPr>
          <a:xfrm>
            <a:off x="5276046" y="4322559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Wight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6B5DF5-372A-9181-01EC-BCA80B35E9B4}"/>
              </a:ext>
            </a:extLst>
          </p:cNvPr>
          <p:cNvSpPr txBox="1"/>
          <p:nvPr/>
        </p:nvSpPr>
        <p:spPr>
          <a:xfrm>
            <a:off x="2201328" y="3357555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18D3CE-B588-034E-1400-EF6330899FEF}"/>
              </a:ext>
            </a:extLst>
          </p:cNvPr>
          <p:cNvSpPr txBox="1"/>
          <p:nvPr/>
        </p:nvSpPr>
        <p:spPr>
          <a:xfrm>
            <a:off x="2892690" y="2275365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26587B-A426-B537-31BC-6CAF8F3C838F}"/>
              </a:ext>
            </a:extLst>
          </p:cNvPr>
          <p:cNvSpPr txBox="1"/>
          <p:nvPr/>
        </p:nvSpPr>
        <p:spPr>
          <a:xfrm>
            <a:off x="6141049" y="2255052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25F1FF3-2F26-E166-FE77-14923C62F80D}"/>
              </a:ext>
            </a:extLst>
          </p:cNvPr>
          <p:cNvSpPr txBox="1"/>
          <p:nvPr/>
        </p:nvSpPr>
        <p:spPr>
          <a:xfrm>
            <a:off x="8464751" y="4355526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Wight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163D2D-5129-1913-F167-C84E97CA1A28}"/>
              </a:ext>
            </a:extLst>
          </p:cNvPr>
          <p:cNvSpPr txBox="1"/>
          <p:nvPr/>
        </p:nvSpPr>
        <p:spPr>
          <a:xfrm>
            <a:off x="6097453" y="4642882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38B3F2E-51C8-F849-0F29-ECC89A67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AE33CEA6-A785-2A4A-60B9-6DC7142E4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60002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D1D6C24-8CBF-9596-4E40-FBDCD461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68" y="850173"/>
            <a:ext cx="4591161" cy="41976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4ED536-20DC-6960-7F5F-8B9EF6CF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0139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A77E2-3946-2BAF-A9C8-0CD7AC83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56C2-76DF-922C-DD96-95938F44B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131873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5924-2B71-F2F2-35C2-F53EC811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Over-fitting vs under-fitting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FD6E881-2531-C7DF-A7E3-A57FD409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123"/>
            <a:ext cx="9144000" cy="3961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CB4E6-5A46-9F22-C322-1EB6F6F7C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44258-0A0B-6E2A-2FA5-D28385197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12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84507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AC390-A520-77DD-4194-D19E05E3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720922"/>
            <a:ext cx="1930400" cy="193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86C46-AC6F-A65F-4E55-473C3A05E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6913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50F9BA9-43C4-1272-282D-07B1A8094A0E}"/>
              </a:ext>
            </a:extLst>
          </p:cNvPr>
          <p:cNvGrpSpPr/>
          <p:nvPr/>
        </p:nvGrpSpPr>
        <p:grpSpPr>
          <a:xfrm>
            <a:off x="183836" y="3141641"/>
            <a:ext cx="2560770" cy="134474"/>
            <a:chOff x="183836" y="3141641"/>
            <a:chExt cx="2560770" cy="13447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F64493-6C53-1371-9D1B-5E6E26E9DF4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36" y="3218028"/>
              <a:ext cx="256077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DB72FA-AAD6-6B87-D61B-55CBD6C0587A}"/>
                </a:ext>
              </a:extLst>
            </p:cNvPr>
            <p:cNvSpPr/>
            <p:nvPr/>
          </p:nvSpPr>
          <p:spPr>
            <a:xfrm>
              <a:off x="353957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892A4E1-D3B9-FAA0-880A-EA856023A7D3}"/>
                </a:ext>
              </a:extLst>
            </p:cNvPr>
            <p:cNvSpPr/>
            <p:nvPr/>
          </p:nvSpPr>
          <p:spPr>
            <a:xfrm>
              <a:off x="449650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80CD36-A20A-6218-60E1-A5303879A263}"/>
                </a:ext>
              </a:extLst>
            </p:cNvPr>
            <p:cNvSpPr/>
            <p:nvPr/>
          </p:nvSpPr>
          <p:spPr>
            <a:xfrm>
              <a:off x="806679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1E4175-0ECD-042C-BA6C-DEF74A8BEFCD}"/>
                </a:ext>
              </a:extLst>
            </p:cNvPr>
            <p:cNvSpPr/>
            <p:nvPr/>
          </p:nvSpPr>
          <p:spPr>
            <a:xfrm>
              <a:off x="1163708" y="3141641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808D01F-8862-6E92-FE8C-30D76BB092C3}"/>
                </a:ext>
              </a:extLst>
            </p:cNvPr>
            <p:cNvSpPr/>
            <p:nvPr/>
          </p:nvSpPr>
          <p:spPr>
            <a:xfrm>
              <a:off x="1759826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278B64-0A1E-30C1-55B2-F4C05D06ABE6}"/>
                </a:ext>
              </a:extLst>
            </p:cNvPr>
            <p:cNvSpPr/>
            <p:nvPr/>
          </p:nvSpPr>
          <p:spPr>
            <a:xfrm>
              <a:off x="619771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AE59C7-FDDF-CF74-B4A5-0CBC0897A224}"/>
                </a:ext>
              </a:extLst>
            </p:cNvPr>
            <p:cNvSpPr/>
            <p:nvPr/>
          </p:nvSpPr>
          <p:spPr>
            <a:xfrm>
              <a:off x="205102" y="314360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C51789F-4412-9F48-C902-8352779AEC26}"/>
                </a:ext>
              </a:extLst>
            </p:cNvPr>
            <p:cNvSpPr/>
            <p:nvPr/>
          </p:nvSpPr>
          <p:spPr>
            <a:xfrm>
              <a:off x="1961150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D40514-8D4D-0539-5885-C3318DBDD641}"/>
                </a:ext>
              </a:extLst>
            </p:cNvPr>
            <p:cNvSpPr/>
            <p:nvPr/>
          </p:nvSpPr>
          <p:spPr>
            <a:xfrm>
              <a:off x="1826986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D305F02-2ABB-22B9-42A7-8CB90A1BBC88}"/>
                </a:ext>
              </a:extLst>
            </p:cNvPr>
            <p:cNvSpPr/>
            <p:nvPr/>
          </p:nvSpPr>
          <p:spPr>
            <a:xfrm>
              <a:off x="2206537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7F955A8-E2F2-4DB4-9AB1-1FB752F4D5D8}"/>
                </a:ext>
              </a:extLst>
            </p:cNvPr>
            <p:cNvSpPr/>
            <p:nvPr/>
          </p:nvSpPr>
          <p:spPr>
            <a:xfrm>
              <a:off x="2388129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D162BC-31A3-55A6-635D-1E6F6D0EB385}"/>
                </a:ext>
              </a:extLst>
            </p:cNvPr>
            <p:cNvSpPr/>
            <p:nvPr/>
          </p:nvSpPr>
          <p:spPr>
            <a:xfrm>
              <a:off x="685524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5A5973F-67BC-A076-8623-FC6A1846189B}"/>
                </a:ext>
              </a:extLst>
            </p:cNvPr>
            <p:cNvSpPr/>
            <p:nvPr/>
          </p:nvSpPr>
          <p:spPr>
            <a:xfrm>
              <a:off x="1625662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14206C-8D91-00FA-4E54-2B91777E8313}"/>
                </a:ext>
              </a:extLst>
            </p:cNvPr>
            <p:cNvSpPr/>
            <p:nvPr/>
          </p:nvSpPr>
          <p:spPr>
            <a:xfrm>
              <a:off x="976800" y="314852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759889F-A13E-41FB-A394-98DA42ADE38B}"/>
              </a:ext>
            </a:extLst>
          </p:cNvPr>
          <p:cNvGrpSpPr/>
          <p:nvPr/>
        </p:nvGrpSpPr>
        <p:grpSpPr>
          <a:xfrm>
            <a:off x="3455581" y="2275365"/>
            <a:ext cx="2296633" cy="2014478"/>
            <a:chOff x="3455581" y="2275365"/>
            <a:chExt cx="2296633" cy="201447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ABE0FCF-5A74-7D4F-9980-FD4F24FA8EB4}"/>
                </a:ext>
              </a:extLst>
            </p:cNvPr>
            <p:cNvGrpSpPr/>
            <p:nvPr/>
          </p:nvGrpSpPr>
          <p:grpSpPr>
            <a:xfrm>
              <a:off x="3455581" y="2275365"/>
              <a:ext cx="2296633" cy="2014478"/>
              <a:chOff x="3455581" y="2211572"/>
              <a:chExt cx="2296633" cy="2014478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71A2709-A339-40EF-C37F-6BA65A61B783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C2EB746-F5CB-D36E-AF0D-B1B292ADFD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761507-4F6B-9E3E-8422-1574C38872B5}"/>
                </a:ext>
              </a:extLst>
            </p:cNvPr>
            <p:cNvSpPr/>
            <p:nvPr/>
          </p:nvSpPr>
          <p:spPr>
            <a:xfrm>
              <a:off x="3886486" y="3610754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7E9920C-18F3-F177-BD00-6AE492799926}"/>
                </a:ext>
              </a:extLst>
            </p:cNvPr>
            <p:cNvSpPr/>
            <p:nvPr/>
          </p:nvSpPr>
          <p:spPr>
            <a:xfrm>
              <a:off x="4423143" y="3553276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A3E9E27-F0AD-F112-81A9-F8FA197011EE}"/>
                </a:ext>
              </a:extLst>
            </p:cNvPr>
            <p:cNvSpPr/>
            <p:nvPr/>
          </p:nvSpPr>
          <p:spPr>
            <a:xfrm>
              <a:off x="3916574" y="3066139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2A8CE3A-BCBE-5525-EF8F-B538FD7BFBFD}"/>
                </a:ext>
              </a:extLst>
            </p:cNvPr>
            <p:cNvSpPr/>
            <p:nvPr/>
          </p:nvSpPr>
          <p:spPr>
            <a:xfrm>
              <a:off x="4051443" y="332683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FE5C773-607B-EB19-4385-42757CA88DB2}"/>
                </a:ext>
              </a:extLst>
            </p:cNvPr>
            <p:cNvSpPr/>
            <p:nvPr/>
          </p:nvSpPr>
          <p:spPr>
            <a:xfrm>
              <a:off x="4125871" y="391811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629D338-B859-E6FB-409D-834F1CFAE047}"/>
                </a:ext>
              </a:extLst>
            </p:cNvPr>
            <p:cNvSpPr/>
            <p:nvPr/>
          </p:nvSpPr>
          <p:spPr>
            <a:xfrm>
              <a:off x="3612974" y="3767083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143441-839F-CD9B-B199-1290796B85B9}"/>
                </a:ext>
              </a:extLst>
            </p:cNvPr>
            <p:cNvSpPr/>
            <p:nvPr/>
          </p:nvSpPr>
          <p:spPr>
            <a:xfrm>
              <a:off x="3596605" y="2938549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8195839-2F22-2429-75F2-C675139A878A}"/>
                </a:ext>
              </a:extLst>
            </p:cNvPr>
            <p:cNvSpPr/>
            <p:nvPr/>
          </p:nvSpPr>
          <p:spPr>
            <a:xfrm>
              <a:off x="5071595" y="285233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06D9C47-FF0B-29E5-72C6-B9519FD1A6DE}"/>
                </a:ext>
              </a:extLst>
            </p:cNvPr>
            <p:cNvSpPr/>
            <p:nvPr/>
          </p:nvSpPr>
          <p:spPr>
            <a:xfrm>
              <a:off x="4760870" y="2762556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093870F-12BE-58FB-671C-3191D8EEA5F0}"/>
                </a:ext>
              </a:extLst>
            </p:cNvPr>
            <p:cNvSpPr/>
            <p:nvPr/>
          </p:nvSpPr>
          <p:spPr>
            <a:xfrm>
              <a:off x="4387893" y="254003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AEF4801-AE6A-46C9-FC40-B904CAFF3B0E}"/>
                </a:ext>
              </a:extLst>
            </p:cNvPr>
            <p:cNvSpPr/>
            <p:nvPr/>
          </p:nvSpPr>
          <p:spPr>
            <a:xfrm>
              <a:off x="5229056" y="3067387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13A9887-CA16-C1B4-B3F2-60B85514D97D}"/>
                </a:ext>
              </a:extLst>
            </p:cNvPr>
            <p:cNvSpPr/>
            <p:nvPr/>
          </p:nvSpPr>
          <p:spPr>
            <a:xfrm>
              <a:off x="5341867" y="2861407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FF7FCF-C5FE-C207-ED2D-0EC28AD99AC2}"/>
                </a:ext>
              </a:extLst>
            </p:cNvPr>
            <p:cNvSpPr/>
            <p:nvPr/>
          </p:nvSpPr>
          <p:spPr>
            <a:xfrm>
              <a:off x="4835298" y="2374270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95B3A8C-0893-1F40-E1B0-C80EEF09E010}"/>
                </a:ext>
              </a:extLst>
            </p:cNvPr>
            <p:cNvSpPr/>
            <p:nvPr/>
          </p:nvSpPr>
          <p:spPr>
            <a:xfrm>
              <a:off x="5371955" y="231679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086365-90FD-2179-7250-C2E1F572CDBB}"/>
              </a:ext>
            </a:extLst>
          </p:cNvPr>
          <p:cNvGrpSpPr/>
          <p:nvPr/>
        </p:nvGrpSpPr>
        <p:grpSpPr>
          <a:xfrm>
            <a:off x="6020667" y="2209639"/>
            <a:ext cx="2881847" cy="2612733"/>
            <a:chOff x="6020667" y="2209639"/>
            <a:chExt cx="2881847" cy="261273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50751D9-CE5D-FD6E-C5F8-9CB065BEB4A0}"/>
                </a:ext>
              </a:extLst>
            </p:cNvPr>
            <p:cNvGrpSpPr/>
            <p:nvPr/>
          </p:nvGrpSpPr>
          <p:grpSpPr>
            <a:xfrm>
              <a:off x="6605881" y="2224413"/>
              <a:ext cx="2296633" cy="2014478"/>
              <a:chOff x="3455581" y="2211572"/>
              <a:chExt cx="2296633" cy="2014478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88AFAF8-0428-D51C-9074-F0C7E2A29A53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76BE83A-1041-3CFA-860F-917FC49F1E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471006B-0FAB-4D57-7A54-F7FA413EFD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636" y="302207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E21EB9-FDD7-5C4F-8D61-721BF33F5987}"/>
                </a:ext>
              </a:extLst>
            </p:cNvPr>
            <p:cNvSpPr/>
            <p:nvPr/>
          </p:nvSpPr>
          <p:spPr>
            <a:xfrm>
              <a:off x="7376201" y="3041571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34CBA2A-57D7-6555-3FED-481F7FF73323}"/>
                </a:ext>
              </a:extLst>
            </p:cNvPr>
            <p:cNvSpPr/>
            <p:nvPr/>
          </p:nvSpPr>
          <p:spPr>
            <a:xfrm>
              <a:off x="7035659" y="2913822"/>
              <a:ext cx="124061" cy="1063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25AFB05-F8B2-8550-260B-69F519F414F9}"/>
                </a:ext>
              </a:extLst>
            </p:cNvPr>
            <p:cNvSpPr/>
            <p:nvPr/>
          </p:nvSpPr>
          <p:spPr>
            <a:xfrm>
              <a:off x="7894388" y="272048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231B773-7FB2-350B-7104-75DEC92FA051}"/>
                </a:ext>
              </a:extLst>
            </p:cNvPr>
            <p:cNvSpPr/>
            <p:nvPr/>
          </p:nvSpPr>
          <p:spPr>
            <a:xfrm>
              <a:off x="7649728" y="307452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281179-9DB1-2A35-8A8A-9F77C6C9971A}"/>
                </a:ext>
              </a:extLst>
            </p:cNvPr>
            <p:cNvSpPr/>
            <p:nvPr/>
          </p:nvSpPr>
          <p:spPr>
            <a:xfrm>
              <a:off x="7073103" y="3239945"/>
              <a:ext cx="192866" cy="17041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5B755DD-86D4-4A79-AC55-C37E97DD8221}"/>
                </a:ext>
              </a:extLst>
            </p:cNvPr>
            <p:cNvSpPr/>
            <p:nvPr/>
          </p:nvSpPr>
          <p:spPr>
            <a:xfrm>
              <a:off x="7289584" y="2530722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DEFB0E-87B9-B746-B403-032EBAC812DA}"/>
                </a:ext>
              </a:extLst>
            </p:cNvPr>
            <p:cNvSpPr/>
            <p:nvPr/>
          </p:nvSpPr>
          <p:spPr>
            <a:xfrm>
              <a:off x="6707767" y="309094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A4F63DE-ABDE-BD38-EC86-810F510F4C1E}"/>
                </a:ext>
              </a:extLst>
            </p:cNvPr>
            <p:cNvSpPr/>
            <p:nvPr/>
          </p:nvSpPr>
          <p:spPr>
            <a:xfrm>
              <a:off x="6924248" y="238172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B03C0B7-8712-91A6-DE2C-14B953A29A07}"/>
                </a:ext>
              </a:extLst>
            </p:cNvPr>
            <p:cNvSpPr/>
            <p:nvPr/>
          </p:nvSpPr>
          <p:spPr>
            <a:xfrm>
              <a:off x="7807771" y="2209639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1B4DAC-D8CF-B019-40EC-D0B451633729}"/>
                </a:ext>
              </a:extLst>
            </p:cNvPr>
            <p:cNvSpPr/>
            <p:nvPr/>
          </p:nvSpPr>
          <p:spPr>
            <a:xfrm>
              <a:off x="7789945" y="3222609"/>
              <a:ext cx="200640" cy="1719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B63ED7C-1FD9-EDDD-B461-EF00A351EF0B}"/>
                </a:ext>
              </a:extLst>
            </p:cNvPr>
            <p:cNvSpPr/>
            <p:nvPr/>
          </p:nvSpPr>
          <p:spPr>
            <a:xfrm>
              <a:off x="7563110" y="2563673"/>
              <a:ext cx="111413" cy="954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AB382EA-D89E-F930-80EA-F6A2A7982943}"/>
                </a:ext>
              </a:extLst>
            </p:cNvPr>
            <p:cNvSpPr/>
            <p:nvPr/>
          </p:nvSpPr>
          <p:spPr>
            <a:xfrm>
              <a:off x="8446634" y="239159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A2E9A40-8D7F-FD9D-D7AF-E601D2D8883F}"/>
                </a:ext>
              </a:extLst>
            </p:cNvPr>
            <p:cNvSpPr/>
            <p:nvPr/>
          </p:nvSpPr>
          <p:spPr>
            <a:xfrm>
              <a:off x="6799085" y="3870270"/>
              <a:ext cx="283492" cy="24299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D89C457-8C5E-8A1F-6ECC-90974C745075}"/>
                </a:ext>
              </a:extLst>
            </p:cNvPr>
            <p:cNvSpPr/>
            <p:nvPr/>
          </p:nvSpPr>
          <p:spPr>
            <a:xfrm>
              <a:off x="8292908" y="3218535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095E5A1-6205-3282-3E6F-84C26B10493C}"/>
                </a:ext>
              </a:extLst>
            </p:cNvPr>
            <p:cNvSpPr/>
            <p:nvPr/>
          </p:nvSpPr>
          <p:spPr>
            <a:xfrm>
              <a:off x="7389837" y="4032663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5E1B61-D71C-64D4-3F1C-99A8AA929D7E}"/>
                </a:ext>
              </a:extLst>
            </p:cNvPr>
            <p:cNvSpPr/>
            <p:nvPr/>
          </p:nvSpPr>
          <p:spPr>
            <a:xfrm>
              <a:off x="7486179" y="3605286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2F138B9-A440-A66F-83A7-3DEBC401CA49}"/>
                </a:ext>
              </a:extLst>
            </p:cNvPr>
            <p:cNvSpPr/>
            <p:nvPr/>
          </p:nvSpPr>
          <p:spPr>
            <a:xfrm>
              <a:off x="8594654" y="3938770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F0ED20E-A4D8-4C0B-5453-28DE80E8CFDB}"/>
                </a:ext>
              </a:extLst>
            </p:cNvPr>
            <p:cNvSpPr/>
            <p:nvPr/>
          </p:nvSpPr>
          <p:spPr>
            <a:xfrm>
              <a:off x="7240418" y="3680509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DB28A4E-16ED-C0ED-AE7F-316252C4A349}"/>
                </a:ext>
              </a:extLst>
            </p:cNvPr>
            <p:cNvSpPr/>
            <p:nvPr/>
          </p:nvSpPr>
          <p:spPr>
            <a:xfrm>
              <a:off x="8134416" y="3786810"/>
              <a:ext cx="240536" cy="215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E5E1A8B-37D9-FE20-6C29-45BC2BFCC9AB}"/>
                </a:ext>
              </a:extLst>
            </p:cNvPr>
            <p:cNvSpPr/>
            <p:nvPr/>
          </p:nvSpPr>
          <p:spPr>
            <a:xfrm>
              <a:off x="6020667" y="3407208"/>
              <a:ext cx="649545" cy="5567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66739A1-A5FC-E605-BE56-707DBBB8931A}"/>
                </a:ext>
              </a:extLst>
            </p:cNvPr>
            <p:cNvSpPr/>
            <p:nvPr/>
          </p:nvSpPr>
          <p:spPr>
            <a:xfrm>
              <a:off x="6426361" y="4075838"/>
              <a:ext cx="355204" cy="3044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B8DEF7E-B589-AB1D-5A22-1655654D468C}"/>
                </a:ext>
              </a:extLst>
            </p:cNvPr>
            <p:cNvSpPr/>
            <p:nvPr/>
          </p:nvSpPr>
          <p:spPr>
            <a:xfrm>
              <a:off x="6706201" y="4380296"/>
              <a:ext cx="515758" cy="442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78428CA-AA6E-1878-E4E8-D78081964A46}"/>
                </a:ext>
              </a:extLst>
            </p:cNvPr>
            <p:cNvSpPr/>
            <p:nvPr/>
          </p:nvSpPr>
          <p:spPr>
            <a:xfrm>
              <a:off x="7664904" y="4368697"/>
              <a:ext cx="378339" cy="32428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boundary in </a:t>
            </a:r>
            <a:r>
              <a:rPr lang="en-US" sz="4000" dirty="0"/>
              <a:t>k</a:t>
            </a:r>
            <a:r>
              <a:rPr lang="en-US" sz="2800" dirty="0"/>
              <a:t>-dimensions</a:t>
            </a:r>
            <a:r>
              <a:rPr lang="en-US" dirty="0"/>
              <a:t>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DCBB24-426A-CDA0-A8F4-1E9E8DA8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53650"/>
              </p:ext>
            </p:extLst>
          </p:nvPr>
        </p:nvGraphicFramePr>
        <p:xfrm>
          <a:off x="0" y="1339701"/>
          <a:ext cx="9144000" cy="3487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9470">
                  <a:extLst>
                    <a:ext uri="{9D8B030D-6E8A-4147-A177-3AD203B41FA5}">
                      <a16:colId xmlns:a16="http://schemas.microsoft.com/office/drawing/2014/main" val="3774760254"/>
                    </a:ext>
                  </a:extLst>
                </a:gridCol>
                <a:gridCol w="3176530">
                  <a:extLst>
                    <a:ext uri="{9D8B030D-6E8A-4147-A177-3AD203B41FA5}">
                      <a16:colId xmlns:a16="http://schemas.microsoft.com/office/drawing/2014/main" val="35291167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5066249"/>
                    </a:ext>
                  </a:extLst>
                </a:gridCol>
              </a:tblGrid>
              <a:tr h="652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data (there is Only one feature)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2D data (there is Two features)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3D data (there is Three features)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35262006"/>
                  </a:ext>
                </a:extLst>
              </a:tr>
              <a:tr h="28354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48695366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B058C53-8F7A-DF26-9771-2E76D9843DB2}"/>
              </a:ext>
            </a:extLst>
          </p:cNvPr>
          <p:cNvGrpSpPr/>
          <p:nvPr/>
        </p:nvGrpSpPr>
        <p:grpSpPr>
          <a:xfrm>
            <a:off x="183836" y="3141641"/>
            <a:ext cx="2560770" cy="134474"/>
            <a:chOff x="183836" y="3141641"/>
            <a:chExt cx="2560770" cy="1344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033BB5-6CD1-5A28-CF1E-949FB3E50B7A}"/>
                </a:ext>
              </a:extLst>
            </p:cNvPr>
            <p:cNvCxnSpPr>
              <a:cxnSpLocks/>
            </p:cNvCxnSpPr>
            <p:nvPr/>
          </p:nvCxnSpPr>
          <p:spPr>
            <a:xfrm>
              <a:off x="183836" y="3218028"/>
              <a:ext cx="256077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129341-C222-03D1-5511-33B6769DA537}"/>
                </a:ext>
              </a:extLst>
            </p:cNvPr>
            <p:cNvSpPr/>
            <p:nvPr/>
          </p:nvSpPr>
          <p:spPr>
            <a:xfrm>
              <a:off x="353957" y="3143600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D79E5A-B233-96E0-10F4-38705835E351}"/>
                </a:ext>
              </a:extLst>
            </p:cNvPr>
            <p:cNvSpPr/>
            <p:nvPr/>
          </p:nvSpPr>
          <p:spPr>
            <a:xfrm>
              <a:off x="449650" y="3143600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573D63-CC4F-EE59-CDB9-CA0E61200206}"/>
                </a:ext>
              </a:extLst>
            </p:cNvPr>
            <p:cNvSpPr/>
            <p:nvPr/>
          </p:nvSpPr>
          <p:spPr>
            <a:xfrm>
              <a:off x="806679" y="314852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5E48C4-5086-D1F2-3329-459B677CD8D2}"/>
                </a:ext>
              </a:extLst>
            </p:cNvPr>
            <p:cNvSpPr/>
            <p:nvPr/>
          </p:nvSpPr>
          <p:spPr>
            <a:xfrm>
              <a:off x="1163708" y="3141641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78819C-DF8A-80BD-DDB1-FD2EBD096573}"/>
                </a:ext>
              </a:extLst>
            </p:cNvPr>
            <p:cNvSpPr/>
            <p:nvPr/>
          </p:nvSpPr>
          <p:spPr>
            <a:xfrm>
              <a:off x="1759826" y="314852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37C88F-6891-7E94-6316-893782BB73E5}"/>
                </a:ext>
              </a:extLst>
            </p:cNvPr>
            <p:cNvSpPr/>
            <p:nvPr/>
          </p:nvSpPr>
          <p:spPr>
            <a:xfrm>
              <a:off x="619771" y="3143600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A096D2-69FA-6778-4EB0-D547D60FC4EC}"/>
                </a:ext>
              </a:extLst>
            </p:cNvPr>
            <p:cNvSpPr/>
            <p:nvPr/>
          </p:nvSpPr>
          <p:spPr>
            <a:xfrm>
              <a:off x="205102" y="3143600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F4D35-5381-D370-7F6C-89219130B7F7}"/>
                </a:ext>
              </a:extLst>
            </p:cNvPr>
            <p:cNvSpPr/>
            <p:nvPr/>
          </p:nvSpPr>
          <p:spPr>
            <a:xfrm>
              <a:off x="1961150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3D03B-0F12-D93F-7CC3-0070CA08F919}"/>
                </a:ext>
              </a:extLst>
            </p:cNvPr>
            <p:cNvSpPr/>
            <p:nvPr/>
          </p:nvSpPr>
          <p:spPr>
            <a:xfrm>
              <a:off x="1826986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ED95A3-AE06-FB39-B186-0B291CBD7253}"/>
                </a:ext>
              </a:extLst>
            </p:cNvPr>
            <p:cNvSpPr/>
            <p:nvPr/>
          </p:nvSpPr>
          <p:spPr>
            <a:xfrm>
              <a:off x="2206537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5E5274-6ABD-D768-EE27-DBC3D7AA82EA}"/>
                </a:ext>
              </a:extLst>
            </p:cNvPr>
            <p:cNvSpPr/>
            <p:nvPr/>
          </p:nvSpPr>
          <p:spPr>
            <a:xfrm>
              <a:off x="2388129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7271CC-2242-B8FF-344A-CB029B4E67E1}"/>
                </a:ext>
              </a:extLst>
            </p:cNvPr>
            <p:cNvSpPr/>
            <p:nvPr/>
          </p:nvSpPr>
          <p:spPr>
            <a:xfrm>
              <a:off x="685524" y="314852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4B356B2-3A50-58A7-A9C9-0D881DC261D3}"/>
                </a:ext>
              </a:extLst>
            </p:cNvPr>
            <p:cNvSpPr/>
            <p:nvPr/>
          </p:nvSpPr>
          <p:spPr>
            <a:xfrm>
              <a:off x="1625662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BCADB1-D7C8-AC5B-4BA6-973E6C791402}"/>
                </a:ext>
              </a:extLst>
            </p:cNvPr>
            <p:cNvSpPr/>
            <p:nvPr/>
          </p:nvSpPr>
          <p:spPr>
            <a:xfrm>
              <a:off x="976800" y="314852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731DEB25-F6CD-42C1-BB3C-EA8003162FDF}"/>
              </a:ext>
            </a:extLst>
          </p:cNvPr>
          <p:cNvSpPr/>
          <p:nvPr/>
        </p:nvSpPr>
        <p:spPr>
          <a:xfrm>
            <a:off x="1395987" y="3153851"/>
            <a:ext cx="148856" cy="1275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912E8B-0D73-10CB-C5A7-C34CE9C1CC3F}"/>
              </a:ext>
            </a:extLst>
          </p:cNvPr>
          <p:cNvGrpSpPr/>
          <p:nvPr/>
        </p:nvGrpSpPr>
        <p:grpSpPr>
          <a:xfrm>
            <a:off x="3455581" y="2275365"/>
            <a:ext cx="2296633" cy="2014478"/>
            <a:chOff x="3455581" y="2275365"/>
            <a:chExt cx="2296633" cy="201447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50F81E-0030-63BC-898C-CF1D2685B76E}"/>
                </a:ext>
              </a:extLst>
            </p:cNvPr>
            <p:cNvGrpSpPr/>
            <p:nvPr/>
          </p:nvGrpSpPr>
          <p:grpSpPr>
            <a:xfrm>
              <a:off x="3455581" y="2275365"/>
              <a:ext cx="2296633" cy="2014478"/>
              <a:chOff x="3455581" y="2211572"/>
              <a:chExt cx="2296633" cy="201447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5DF8375-039D-2CB1-F00F-AF8723731813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2DCC27-69F9-B652-2F16-3DDCD6CB0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199A77-7B3D-7CD5-A85A-89CDF749ED29}"/>
                </a:ext>
              </a:extLst>
            </p:cNvPr>
            <p:cNvSpPr/>
            <p:nvPr/>
          </p:nvSpPr>
          <p:spPr>
            <a:xfrm>
              <a:off x="3886486" y="3610754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A685F9-29FE-EF49-998F-FEE0228F9743}"/>
                </a:ext>
              </a:extLst>
            </p:cNvPr>
            <p:cNvSpPr/>
            <p:nvPr/>
          </p:nvSpPr>
          <p:spPr>
            <a:xfrm>
              <a:off x="4423143" y="3553276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549C71C-592D-C0F1-3072-EAFFD4A25213}"/>
                </a:ext>
              </a:extLst>
            </p:cNvPr>
            <p:cNvSpPr/>
            <p:nvPr/>
          </p:nvSpPr>
          <p:spPr>
            <a:xfrm>
              <a:off x="3916574" y="3066139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677BFFB-959D-3A3B-D2FA-1DA85A321595}"/>
                </a:ext>
              </a:extLst>
            </p:cNvPr>
            <p:cNvSpPr/>
            <p:nvPr/>
          </p:nvSpPr>
          <p:spPr>
            <a:xfrm>
              <a:off x="4051443" y="3326835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4A4A63-99EF-5FDE-029A-CF6D74B619ED}"/>
                </a:ext>
              </a:extLst>
            </p:cNvPr>
            <p:cNvSpPr/>
            <p:nvPr/>
          </p:nvSpPr>
          <p:spPr>
            <a:xfrm>
              <a:off x="4125871" y="3918118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DDB5B8-36DA-656A-5BC6-23277428A953}"/>
                </a:ext>
              </a:extLst>
            </p:cNvPr>
            <p:cNvSpPr/>
            <p:nvPr/>
          </p:nvSpPr>
          <p:spPr>
            <a:xfrm>
              <a:off x="3612974" y="3767083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41A410-3C06-A8AA-FEFD-113FBB7A9533}"/>
                </a:ext>
              </a:extLst>
            </p:cNvPr>
            <p:cNvSpPr/>
            <p:nvPr/>
          </p:nvSpPr>
          <p:spPr>
            <a:xfrm>
              <a:off x="3596605" y="2938549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8A5CCF-3081-7A72-A22A-0FD88D172D01}"/>
                </a:ext>
              </a:extLst>
            </p:cNvPr>
            <p:cNvSpPr/>
            <p:nvPr/>
          </p:nvSpPr>
          <p:spPr>
            <a:xfrm>
              <a:off x="5071595" y="2852332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3E8D62-7765-19F5-2A2C-0D0389B93DB0}"/>
                </a:ext>
              </a:extLst>
            </p:cNvPr>
            <p:cNvSpPr/>
            <p:nvPr/>
          </p:nvSpPr>
          <p:spPr>
            <a:xfrm>
              <a:off x="4760870" y="2762556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5BFA6E-DB46-33C7-19B9-E466E9008C0D}"/>
                </a:ext>
              </a:extLst>
            </p:cNvPr>
            <p:cNvSpPr/>
            <p:nvPr/>
          </p:nvSpPr>
          <p:spPr>
            <a:xfrm>
              <a:off x="4387893" y="2540038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FC335D-F42F-1A23-DDA2-900A062BDB83}"/>
                </a:ext>
              </a:extLst>
            </p:cNvPr>
            <p:cNvSpPr/>
            <p:nvPr/>
          </p:nvSpPr>
          <p:spPr>
            <a:xfrm>
              <a:off x="5229056" y="3067387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5FE898-8B0A-D64E-4431-8260788A606E}"/>
                </a:ext>
              </a:extLst>
            </p:cNvPr>
            <p:cNvSpPr/>
            <p:nvPr/>
          </p:nvSpPr>
          <p:spPr>
            <a:xfrm>
              <a:off x="5341867" y="2861407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8F9DA0-D283-7EA3-CADD-499CD984AE47}"/>
                </a:ext>
              </a:extLst>
            </p:cNvPr>
            <p:cNvSpPr/>
            <p:nvPr/>
          </p:nvSpPr>
          <p:spPr>
            <a:xfrm>
              <a:off x="4835298" y="2374270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8A5738-3A9E-9CE7-B934-37521B8F185A}"/>
                </a:ext>
              </a:extLst>
            </p:cNvPr>
            <p:cNvSpPr/>
            <p:nvPr/>
          </p:nvSpPr>
          <p:spPr>
            <a:xfrm>
              <a:off x="5371955" y="2316792"/>
              <a:ext cx="148856" cy="1275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F5286CC-ECCD-E21F-BDB5-E46E1BA5E3A6}"/>
              </a:ext>
            </a:extLst>
          </p:cNvPr>
          <p:cNvSpPr/>
          <p:nvPr/>
        </p:nvSpPr>
        <p:spPr>
          <a:xfrm>
            <a:off x="6392367" y="2224413"/>
            <a:ext cx="2598832" cy="1364974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>
            <a:solidFill>
              <a:srgbClr val="FFC000"/>
            </a:solidFill>
            <a:prstDash val="lgDash"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AFA6E74-86C0-78FE-4B4A-C9B1B8C7053E}"/>
              </a:ext>
            </a:extLst>
          </p:cNvPr>
          <p:cNvGrpSpPr/>
          <p:nvPr/>
        </p:nvGrpSpPr>
        <p:grpSpPr>
          <a:xfrm>
            <a:off x="6020667" y="2209639"/>
            <a:ext cx="2881847" cy="2612733"/>
            <a:chOff x="6020667" y="2209639"/>
            <a:chExt cx="2881847" cy="261273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6F9C45-6482-A528-BA84-22D037537032}"/>
                </a:ext>
              </a:extLst>
            </p:cNvPr>
            <p:cNvGrpSpPr/>
            <p:nvPr/>
          </p:nvGrpSpPr>
          <p:grpSpPr>
            <a:xfrm>
              <a:off x="6605881" y="2224413"/>
              <a:ext cx="2296633" cy="2014478"/>
              <a:chOff x="3455581" y="2211572"/>
              <a:chExt cx="2296633" cy="2014478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CDC69F4-1998-186B-A012-EE4CB7E67448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BCA699-5407-55EE-BF16-D153E4BAC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18A2BA1-9A7E-611F-37B9-C4AE02B0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636" y="302207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BC42E-C943-8AA6-7EBF-06C617E7D001}"/>
                </a:ext>
              </a:extLst>
            </p:cNvPr>
            <p:cNvSpPr/>
            <p:nvPr/>
          </p:nvSpPr>
          <p:spPr>
            <a:xfrm>
              <a:off x="7376201" y="3041571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42FEE51-1B44-2230-695D-AE4B41139863}"/>
                </a:ext>
              </a:extLst>
            </p:cNvPr>
            <p:cNvSpPr/>
            <p:nvPr/>
          </p:nvSpPr>
          <p:spPr>
            <a:xfrm>
              <a:off x="7035659" y="2913822"/>
              <a:ext cx="124061" cy="106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42B726-09AF-F92A-729A-6D31A1EF51CA}"/>
                </a:ext>
              </a:extLst>
            </p:cNvPr>
            <p:cNvSpPr/>
            <p:nvPr/>
          </p:nvSpPr>
          <p:spPr>
            <a:xfrm>
              <a:off x="7894388" y="2720488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255C3E-24EA-3292-78B1-D567AC1B76E2}"/>
                </a:ext>
              </a:extLst>
            </p:cNvPr>
            <p:cNvSpPr/>
            <p:nvPr/>
          </p:nvSpPr>
          <p:spPr>
            <a:xfrm>
              <a:off x="7649728" y="3074522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C3F5D70-6B2F-74A4-DD23-80BEC07400AE}"/>
                </a:ext>
              </a:extLst>
            </p:cNvPr>
            <p:cNvSpPr/>
            <p:nvPr/>
          </p:nvSpPr>
          <p:spPr>
            <a:xfrm>
              <a:off x="7073103" y="3239945"/>
              <a:ext cx="192866" cy="1704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AB5171-288D-C9EE-3518-DF1E4C40A988}"/>
                </a:ext>
              </a:extLst>
            </p:cNvPr>
            <p:cNvSpPr/>
            <p:nvPr/>
          </p:nvSpPr>
          <p:spPr>
            <a:xfrm>
              <a:off x="7289584" y="2530722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B0BD01B-87D4-995E-036A-0C33A49393BD}"/>
                </a:ext>
              </a:extLst>
            </p:cNvPr>
            <p:cNvSpPr/>
            <p:nvPr/>
          </p:nvSpPr>
          <p:spPr>
            <a:xfrm>
              <a:off x="6707767" y="309094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76BD60E-E040-8880-DA1A-F2704ED7F366}"/>
                </a:ext>
              </a:extLst>
            </p:cNvPr>
            <p:cNvSpPr/>
            <p:nvPr/>
          </p:nvSpPr>
          <p:spPr>
            <a:xfrm>
              <a:off x="6924248" y="238172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7B69DC6-A317-67BA-91D1-3BFDF38EFF02}"/>
                </a:ext>
              </a:extLst>
            </p:cNvPr>
            <p:cNvSpPr/>
            <p:nvPr/>
          </p:nvSpPr>
          <p:spPr>
            <a:xfrm>
              <a:off x="7807771" y="2209639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95102B-B12B-BE1C-DC34-7FF34F7841F4}"/>
                </a:ext>
              </a:extLst>
            </p:cNvPr>
            <p:cNvSpPr/>
            <p:nvPr/>
          </p:nvSpPr>
          <p:spPr>
            <a:xfrm>
              <a:off x="7789945" y="3222609"/>
              <a:ext cx="200640" cy="1719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8636674-3101-7C0D-5C11-D71C4AEBBE93}"/>
                </a:ext>
              </a:extLst>
            </p:cNvPr>
            <p:cNvSpPr/>
            <p:nvPr/>
          </p:nvSpPr>
          <p:spPr>
            <a:xfrm>
              <a:off x="7563110" y="2563673"/>
              <a:ext cx="111413" cy="95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D86C2AF-B219-F0DC-43E6-6A03C0D58240}"/>
                </a:ext>
              </a:extLst>
            </p:cNvPr>
            <p:cNvSpPr/>
            <p:nvPr/>
          </p:nvSpPr>
          <p:spPr>
            <a:xfrm>
              <a:off x="8446634" y="239159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A44D25-C183-E66D-EEAE-B412B2FD41C3}"/>
                </a:ext>
              </a:extLst>
            </p:cNvPr>
            <p:cNvSpPr/>
            <p:nvPr/>
          </p:nvSpPr>
          <p:spPr>
            <a:xfrm>
              <a:off x="6799085" y="3870270"/>
              <a:ext cx="283492" cy="24299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504025-D02E-33E1-C142-4D4E1E456198}"/>
                </a:ext>
              </a:extLst>
            </p:cNvPr>
            <p:cNvSpPr/>
            <p:nvPr/>
          </p:nvSpPr>
          <p:spPr>
            <a:xfrm>
              <a:off x="8292908" y="3218535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AF7319F-5085-DA70-2AA8-298BA78B64B0}"/>
                </a:ext>
              </a:extLst>
            </p:cNvPr>
            <p:cNvSpPr/>
            <p:nvPr/>
          </p:nvSpPr>
          <p:spPr>
            <a:xfrm>
              <a:off x="7389837" y="4032663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D84F60-3460-26D2-F9EF-93486C71A8E1}"/>
                </a:ext>
              </a:extLst>
            </p:cNvPr>
            <p:cNvSpPr/>
            <p:nvPr/>
          </p:nvSpPr>
          <p:spPr>
            <a:xfrm>
              <a:off x="7486179" y="3605286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90945FD-37AE-3D2D-7A06-3E538C6479AA}"/>
                </a:ext>
              </a:extLst>
            </p:cNvPr>
            <p:cNvSpPr/>
            <p:nvPr/>
          </p:nvSpPr>
          <p:spPr>
            <a:xfrm>
              <a:off x="8594654" y="3938770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ED226BD-3735-1A73-83C6-0D2E163B27C0}"/>
                </a:ext>
              </a:extLst>
            </p:cNvPr>
            <p:cNvSpPr/>
            <p:nvPr/>
          </p:nvSpPr>
          <p:spPr>
            <a:xfrm>
              <a:off x="7240418" y="3680509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95F248-5D62-4424-2D38-0A04739C4B7D}"/>
                </a:ext>
              </a:extLst>
            </p:cNvPr>
            <p:cNvSpPr/>
            <p:nvPr/>
          </p:nvSpPr>
          <p:spPr>
            <a:xfrm>
              <a:off x="8134416" y="3786810"/>
              <a:ext cx="240536" cy="21538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7D16783-FD9A-D67E-4357-B8F5276D1C28}"/>
                </a:ext>
              </a:extLst>
            </p:cNvPr>
            <p:cNvSpPr/>
            <p:nvPr/>
          </p:nvSpPr>
          <p:spPr>
            <a:xfrm>
              <a:off x="6020667" y="3407208"/>
              <a:ext cx="649545" cy="5567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69C6CC-2662-553C-DAC0-A61E700DF439}"/>
                </a:ext>
              </a:extLst>
            </p:cNvPr>
            <p:cNvSpPr/>
            <p:nvPr/>
          </p:nvSpPr>
          <p:spPr>
            <a:xfrm>
              <a:off x="6426361" y="4075838"/>
              <a:ext cx="355204" cy="3044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276301-CBF0-7828-A75C-499B15C7006F}"/>
                </a:ext>
              </a:extLst>
            </p:cNvPr>
            <p:cNvSpPr/>
            <p:nvPr/>
          </p:nvSpPr>
          <p:spPr>
            <a:xfrm>
              <a:off x="6706201" y="4380296"/>
              <a:ext cx="515758" cy="44207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45A8C9-11EE-F814-C360-C18CA4CE60C5}"/>
                </a:ext>
              </a:extLst>
            </p:cNvPr>
            <p:cNvSpPr/>
            <p:nvPr/>
          </p:nvSpPr>
          <p:spPr>
            <a:xfrm>
              <a:off x="7664904" y="4368697"/>
              <a:ext cx="378339" cy="32428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67FC135-051A-8D34-C77D-55EE1BCAF131}"/>
              </a:ext>
            </a:extLst>
          </p:cNvPr>
          <p:cNvCxnSpPr/>
          <p:nvPr/>
        </p:nvCxnSpPr>
        <p:spPr>
          <a:xfrm>
            <a:off x="3612974" y="2305134"/>
            <a:ext cx="1907837" cy="1740574"/>
          </a:xfrm>
          <a:prstGeom prst="line">
            <a:avLst/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0EB4533-FA31-3F44-B092-EE71984E423D}"/>
              </a:ext>
            </a:extLst>
          </p:cNvPr>
          <p:cNvSpPr/>
          <p:nvPr/>
        </p:nvSpPr>
        <p:spPr>
          <a:xfrm>
            <a:off x="4781698" y="2324269"/>
            <a:ext cx="234842" cy="21600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8295A3B-C3F6-02EB-ABFA-DCBBDDAC46AD}"/>
              </a:ext>
            </a:extLst>
          </p:cNvPr>
          <p:cNvSpPr/>
          <p:nvPr/>
        </p:nvSpPr>
        <p:spPr>
          <a:xfrm>
            <a:off x="4001438" y="3280219"/>
            <a:ext cx="234842" cy="21600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E908AB3-1C4F-A78C-0861-E4EEFF2BE409}"/>
              </a:ext>
            </a:extLst>
          </p:cNvPr>
          <p:cNvSpPr/>
          <p:nvPr/>
        </p:nvSpPr>
        <p:spPr>
          <a:xfrm>
            <a:off x="1716276" y="3093903"/>
            <a:ext cx="234842" cy="21600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333EF1E-2116-5D2B-7B3C-6357BAA57D4A}"/>
              </a:ext>
            </a:extLst>
          </p:cNvPr>
          <p:cNvSpPr/>
          <p:nvPr/>
        </p:nvSpPr>
        <p:spPr>
          <a:xfrm>
            <a:off x="935642" y="3083638"/>
            <a:ext cx="234842" cy="21600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30A06-215F-E3E8-33C8-F96243AA8DB2}"/>
              </a:ext>
            </a:extLst>
          </p:cNvPr>
          <p:cNvSpPr txBox="1"/>
          <p:nvPr/>
        </p:nvSpPr>
        <p:spPr>
          <a:xfrm>
            <a:off x="5276046" y="4322559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0A615-5164-18AA-1970-7CF7291EB374}"/>
              </a:ext>
            </a:extLst>
          </p:cNvPr>
          <p:cNvSpPr txBox="1"/>
          <p:nvPr/>
        </p:nvSpPr>
        <p:spPr>
          <a:xfrm>
            <a:off x="2201328" y="3357555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18186-F7CB-46FE-E020-E94FC335A4E7}"/>
              </a:ext>
            </a:extLst>
          </p:cNvPr>
          <p:cNvSpPr txBox="1"/>
          <p:nvPr/>
        </p:nvSpPr>
        <p:spPr>
          <a:xfrm>
            <a:off x="2892690" y="2275365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49596-4F0A-E6C8-AA95-CED103B62E58}"/>
              </a:ext>
            </a:extLst>
          </p:cNvPr>
          <p:cNvSpPr txBox="1"/>
          <p:nvPr/>
        </p:nvSpPr>
        <p:spPr>
          <a:xfrm>
            <a:off x="6141049" y="2255052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73FA9-5660-9674-A84C-13DA24BA86AC}"/>
              </a:ext>
            </a:extLst>
          </p:cNvPr>
          <p:cNvSpPr txBox="1"/>
          <p:nvPr/>
        </p:nvSpPr>
        <p:spPr>
          <a:xfrm>
            <a:off x="8464751" y="4355526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D2779-8708-9FE8-AEFE-389F552A9683}"/>
              </a:ext>
            </a:extLst>
          </p:cNvPr>
          <p:cNvSpPr txBox="1"/>
          <p:nvPr/>
        </p:nvSpPr>
        <p:spPr>
          <a:xfrm>
            <a:off x="6097453" y="4642882"/>
            <a:ext cx="112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7DA96FF-FC96-CF6D-2063-D2D839C60D21}"/>
              </a:ext>
            </a:extLst>
          </p:cNvPr>
          <p:cNvGrpSpPr/>
          <p:nvPr/>
        </p:nvGrpSpPr>
        <p:grpSpPr>
          <a:xfrm>
            <a:off x="198305" y="4303177"/>
            <a:ext cx="1383283" cy="669805"/>
            <a:chOff x="77118" y="4380296"/>
            <a:chExt cx="1383283" cy="669805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5C59416-1F09-540F-C91D-0E138544CDF3}"/>
                </a:ext>
              </a:extLst>
            </p:cNvPr>
            <p:cNvSpPr/>
            <p:nvPr/>
          </p:nvSpPr>
          <p:spPr>
            <a:xfrm>
              <a:off x="77118" y="4380296"/>
              <a:ext cx="425695" cy="259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16B8637-B0BB-BCF2-9227-CCD164F7E9B0}"/>
                </a:ext>
              </a:extLst>
            </p:cNvPr>
            <p:cNvSpPr/>
            <p:nvPr/>
          </p:nvSpPr>
          <p:spPr>
            <a:xfrm>
              <a:off x="77118" y="4741770"/>
              <a:ext cx="425695" cy="2592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7DDCA23-D194-55FC-0174-A5ADC60FDBFF}"/>
                </a:ext>
              </a:extLst>
            </p:cNvPr>
            <p:cNvSpPr txBox="1"/>
            <p:nvPr/>
          </p:nvSpPr>
          <p:spPr>
            <a:xfrm>
              <a:off x="509252" y="4380296"/>
              <a:ext cx="94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 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5DA7D20-7B06-C6EB-8CF8-77191337693C}"/>
                </a:ext>
              </a:extLst>
            </p:cNvPr>
            <p:cNvSpPr txBox="1"/>
            <p:nvPr/>
          </p:nvSpPr>
          <p:spPr>
            <a:xfrm>
              <a:off x="520269" y="4742324"/>
              <a:ext cx="94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 2</a:t>
              </a: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63E33406-D525-808F-BF6D-1B56D31F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151" name="Slide Number Placeholder 150">
            <a:extLst>
              <a:ext uri="{FF2B5EF4-FFF2-40B4-BE49-F238E27FC236}">
                <a16:creationId xmlns:a16="http://schemas.microsoft.com/office/drawing/2014/main" id="{0D323EEE-1C3E-3295-8262-85D316D1D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27297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82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086365-90FD-2179-7250-C2E1F572CDBB}"/>
              </a:ext>
            </a:extLst>
          </p:cNvPr>
          <p:cNvGrpSpPr/>
          <p:nvPr/>
        </p:nvGrpSpPr>
        <p:grpSpPr>
          <a:xfrm>
            <a:off x="1433235" y="2339631"/>
            <a:ext cx="2881847" cy="2612733"/>
            <a:chOff x="6020667" y="2209639"/>
            <a:chExt cx="2881847" cy="261273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50751D9-CE5D-FD6E-C5F8-9CB065BEB4A0}"/>
                </a:ext>
              </a:extLst>
            </p:cNvPr>
            <p:cNvGrpSpPr/>
            <p:nvPr/>
          </p:nvGrpSpPr>
          <p:grpSpPr>
            <a:xfrm>
              <a:off x="6605881" y="2224413"/>
              <a:ext cx="2296633" cy="2014478"/>
              <a:chOff x="3455581" y="2211572"/>
              <a:chExt cx="2296633" cy="2014478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88AFAF8-0428-D51C-9074-F0C7E2A29A53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76BE83A-1041-3CFA-860F-917FC49F1E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471006B-0FAB-4D57-7A54-F7FA413EFD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636" y="302207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E21EB9-FDD7-5C4F-8D61-721BF33F5987}"/>
                </a:ext>
              </a:extLst>
            </p:cNvPr>
            <p:cNvSpPr/>
            <p:nvPr/>
          </p:nvSpPr>
          <p:spPr>
            <a:xfrm>
              <a:off x="7376201" y="3041571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34CBA2A-57D7-6555-3FED-481F7FF73323}"/>
                </a:ext>
              </a:extLst>
            </p:cNvPr>
            <p:cNvSpPr/>
            <p:nvPr/>
          </p:nvSpPr>
          <p:spPr>
            <a:xfrm>
              <a:off x="7035659" y="2913822"/>
              <a:ext cx="124061" cy="1063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25AFB05-F8B2-8550-260B-69F519F414F9}"/>
                </a:ext>
              </a:extLst>
            </p:cNvPr>
            <p:cNvSpPr/>
            <p:nvPr/>
          </p:nvSpPr>
          <p:spPr>
            <a:xfrm>
              <a:off x="7894388" y="2720488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231B773-7FB2-350B-7104-75DEC92FA051}"/>
                </a:ext>
              </a:extLst>
            </p:cNvPr>
            <p:cNvSpPr/>
            <p:nvPr/>
          </p:nvSpPr>
          <p:spPr>
            <a:xfrm>
              <a:off x="7649728" y="3074522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281179-9DB1-2A35-8A8A-9F77C6C9971A}"/>
                </a:ext>
              </a:extLst>
            </p:cNvPr>
            <p:cNvSpPr/>
            <p:nvPr/>
          </p:nvSpPr>
          <p:spPr>
            <a:xfrm>
              <a:off x="7073103" y="3239945"/>
              <a:ext cx="192866" cy="17041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5B755DD-86D4-4A79-AC55-C37E97DD8221}"/>
                </a:ext>
              </a:extLst>
            </p:cNvPr>
            <p:cNvSpPr/>
            <p:nvPr/>
          </p:nvSpPr>
          <p:spPr>
            <a:xfrm>
              <a:off x="7289584" y="2530722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DEFB0E-87B9-B746-B403-032EBAC812DA}"/>
                </a:ext>
              </a:extLst>
            </p:cNvPr>
            <p:cNvSpPr/>
            <p:nvPr/>
          </p:nvSpPr>
          <p:spPr>
            <a:xfrm>
              <a:off x="6707767" y="3090945"/>
              <a:ext cx="148856" cy="1275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A4F63DE-ABDE-BD38-EC86-810F510F4C1E}"/>
                </a:ext>
              </a:extLst>
            </p:cNvPr>
            <p:cNvSpPr/>
            <p:nvPr/>
          </p:nvSpPr>
          <p:spPr>
            <a:xfrm>
              <a:off x="6924248" y="238172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B03C0B7-8712-91A6-DE2C-14B953A29A07}"/>
                </a:ext>
              </a:extLst>
            </p:cNvPr>
            <p:cNvSpPr/>
            <p:nvPr/>
          </p:nvSpPr>
          <p:spPr>
            <a:xfrm>
              <a:off x="7807771" y="2209639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C1B4DAC-D8CF-B019-40EC-D0B451633729}"/>
                </a:ext>
              </a:extLst>
            </p:cNvPr>
            <p:cNvSpPr/>
            <p:nvPr/>
          </p:nvSpPr>
          <p:spPr>
            <a:xfrm>
              <a:off x="7789945" y="3222609"/>
              <a:ext cx="200640" cy="1719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B63ED7C-1FD9-EDDD-B461-EF00A351EF0B}"/>
                </a:ext>
              </a:extLst>
            </p:cNvPr>
            <p:cNvSpPr/>
            <p:nvPr/>
          </p:nvSpPr>
          <p:spPr>
            <a:xfrm>
              <a:off x="7563110" y="2563673"/>
              <a:ext cx="111413" cy="954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AB382EA-D89E-F930-80EA-F6A2A7982943}"/>
                </a:ext>
              </a:extLst>
            </p:cNvPr>
            <p:cNvSpPr/>
            <p:nvPr/>
          </p:nvSpPr>
          <p:spPr>
            <a:xfrm>
              <a:off x="8446634" y="2391591"/>
              <a:ext cx="111412" cy="9549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A2E9A40-8D7F-FD9D-D7AF-E601D2D8883F}"/>
                </a:ext>
              </a:extLst>
            </p:cNvPr>
            <p:cNvSpPr/>
            <p:nvPr/>
          </p:nvSpPr>
          <p:spPr>
            <a:xfrm>
              <a:off x="6799085" y="3870270"/>
              <a:ext cx="283492" cy="24299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D89C457-8C5E-8A1F-6ECC-90974C745075}"/>
                </a:ext>
              </a:extLst>
            </p:cNvPr>
            <p:cNvSpPr/>
            <p:nvPr/>
          </p:nvSpPr>
          <p:spPr>
            <a:xfrm>
              <a:off x="8292908" y="3218535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095E5A1-6205-3282-3E6F-84C26B10493C}"/>
                </a:ext>
              </a:extLst>
            </p:cNvPr>
            <p:cNvSpPr/>
            <p:nvPr/>
          </p:nvSpPr>
          <p:spPr>
            <a:xfrm>
              <a:off x="7389837" y="4032663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5E1B61-D71C-64D4-3F1C-99A8AA929D7E}"/>
                </a:ext>
              </a:extLst>
            </p:cNvPr>
            <p:cNvSpPr/>
            <p:nvPr/>
          </p:nvSpPr>
          <p:spPr>
            <a:xfrm>
              <a:off x="7486179" y="3605286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2F138B9-A440-A66F-83A7-3DEBC401CA49}"/>
                </a:ext>
              </a:extLst>
            </p:cNvPr>
            <p:cNvSpPr/>
            <p:nvPr/>
          </p:nvSpPr>
          <p:spPr>
            <a:xfrm>
              <a:off x="8594654" y="3938770"/>
              <a:ext cx="285732" cy="2449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F0ED20E-A4D8-4C0B-5453-28DE80E8CFDB}"/>
                </a:ext>
              </a:extLst>
            </p:cNvPr>
            <p:cNvSpPr/>
            <p:nvPr/>
          </p:nvSpPr>
          <p:spPr>
            <a:xfrm>
              <a:off x="7240418" y="3680509"/>
              <a:ext cx="211780" cy="1815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DB28A4E-16ED-C0ED-AE7F-316252C4A349}"/>
                </a:ext>
              </a:extLst>
            </p:cNvPr>
            <p:cNvSpPr/>
            <p:nvPr/>
          </p:nvSpPr>
          <p:spPr>
            <a:xfrm>
              <a:off x="8134416" y="3786810"/>
              <a:ext cx="240536" cy="215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E5E1A8B-37D9-FE20-6C29-45BC2BFCC9AB}"/>
                </a:ext>
              </a:extLst>
            </p:cNvPr>
            <p:cNvSpPr/>
            <p:nvPr/>
          </p:nvSpPr>
          <p:spPr>
            <a:xfrm>
              <a:off x="6020667" y="3407208"/>
              <a:ext cx="649545" cy="5567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66739A1-A5FC-E605-BE56-707DBBB8931A}"/>
                </a:ext>
              </a:extLst>
            </p:cNvPr>
            <p:cNvSpPr/>
            <p:nvPr/>
          </p:nvSpPr>
          <p:spPr>
            <a:xfrm>
              <a:off x="6426361" y="4075838"/>
              <a:ext cx="355204" cy="3044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B8DEF7E-B589-AB1D-5A22-1655654D468C}"/>
                </a:ext>
              </a:extLst>
            </p:cNvPr>
            <p:cNvSpPr/>
            <p:nvPr/>
          </p:nvSpPr>
          <p:spPr>
            <a:xfrm>
              <a:off x="6706201" y="4380296"/>
              <a:ext cx="515758" cy="442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78428CA-AA6E-1878-E4E8-D78081964A46}"/>
                </a:ext>
              </a:extLst>
            </p:cNvPr>
            <p:cNvSpPr/>
            <p:nvPr/>
          </p:nvSpPr>
          <p:spPr>
            <a:xfrm>
              <a:off x="7664904" y="4368697"/>
              <a:ext cx="378339" cy="32428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81149"/>
            <a:ext cx="8520600" cy="831300"/>
          </a:xfrm>
        </p:spPr>
        <p:txBody>
          <a:bodyPr>
            <a:normAutofit/>
          </a:bodyPr>
          <a:lstStyle/>
          <a:p>
            <a:pPr algn="ctr">
              <a:buClr>
                <a:srgbClr val="000000"/>
              </a:buClr>
              <a:buSzTx/>
              <a:defRPr/>
            </a:pPr>
            <a:r>
              <a:rPr lang="en-US" dirty="0"/>
              <a:t>Binary Classification vs Multi-Class Classification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DCBB24-426A-CDA0-A8F4-1E9E8DA8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19593"/>
              </p:ext>
            </p:extLst>
          </p:nvPr>
        </p:nvGraphicFramePr>
        <p:xfrm>
          <a:off x="1552180" y="1339701"/>
          <a:ext cx="6224530" cy="3487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6530">
                  <a:extLst>
                    <a:ext uri="{9D8B030D-6E8A-4147-A177-3AD203B41FA5}">
                      <a16:colId xmlns:a16="http://schemas.microsoft.com/office/drawing/2014/main" val="35291167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5066249"/>
                    </a:ext>
                  </a:extLst>
                </a:gridCol>
              </a:tblGrid>
              <a:tr h="652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Binary Classification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Multi-Class Classification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35262006"/>
                  </a:ext>
                </a:extLst>
              </a:tr>
              <a:tr h="28354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48695366"/>
                  </a:ext>
                </a:extLst>
              </a:tr>
            </a:tbl>
          </a:graphicData>
        </a:graphic>
      </p:graphicFrame>
      <p:sp>
        <p:nvSpPr>
          <p:cNvPr id="82" name="Rectangle 81">
            <a:extLst>
              <a:ext uri="{FF2B5EF4-FFF2-40B4-BE49-F238E27FC236}">
                <a16:creationId xmlns:a16="http://schemas.microsoft.com/office/drawing/2014/main" id="{3F5286CC-ECCD-E21F-BDB5-E46E1BA5E3A6}"/>
              </a:ext>
            </a:extLst>
          </p:cNvPr>
          <p:cNvSpPr/>
          <p:nvPr/>
        </p:nvSpPr>
        <p:spPr>
          <a:xfrm>
            <a:off x="1804935" y="2354405"/>
            <a:ext cx="2598832" cy="1364974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>
            <a:solidFill>
              <a:srgbClr val="FFC000"/>
            </a:solidFill>
            <a:prstDash val="lgDash"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AFA6E74-86C0-78FE-4B4A-C9B1B8C7053E}"/>
              </a:ext>
            </a:extLst>
          </p:cNvPr>
          <p:cNvGrpSpPr/>
          <p:nvPr/>
        </p:nvGrpSpPr>
        <p:grpSpPr>
          <a:xfrm>
            <a:off x="1433235" y="2339631"/>
            <a:ext cx="2881847" cy="2612733"/>
            <a:chOff x="6020667" y="2209639"/>
            <a:chExt cx="2881847" cy="261273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6F9C45-6482-A528-BA84-22D037537032}"/>
                </a:ext>
              </a:extLst>
            </p:cNvPr>
            <p:cNvGrpSpPr/>
            <p:nvPr/>
          </p:nvGrpSpPr>
          <p:grpSpPr>
            <a:xfrm>
              <a:off x="6605881" y="2224413"/>
              <a:ext cx="2296633" cy="2014478"/>
              <a:chOff x="3455581" y="2211572"/>
              <a:chExt cx="2296633" cy="2014478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CDC69F4-1998-186B-A012-EE4CB7E67448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BCA699-5407-55EE-BF16-D153E4BAC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18A2BA1-9A7E-611F-37B9-C4AE02B0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636" y="302207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BC42E-C943-8AA6-7EBF-06C617E7D001}"/>
                </a:ext>
              </a:extLst>
            </p:cNvPr>
            <p:cNvSpPr/>
            <p:nvPr/>
          </p:nvSpPr>
          <p:spPr>
            <a:xfrm>
              <a:off x="7376201" y="3041571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42FEE51-1B44-2230-695D-AE4B41139863}"/>
                </a:ext>
              </a:extLst>
            </p:cNvPr>
            <p:cNvSpPr/>
            <p:nvPr/>
          </p:nvSpPr>
          <p:spPr>
            <a:xfrm>
              <a:off x="7035659" y="2913822"/>
              <a:ext cx="124061" cy="106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442B726-09AF-F92A-729A-6D31A1EF51CA}"/>
                </a:ext>
              </a:extLst>
            </p:cNvPr>
            <p:cNvSpPr/>
            <p:nvPr/>
          </p:nvSpPr>
          <p:spPr>
            <a:xfrm>
              <a:off x="7894388" y="2720488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255C3E-24EA-3292-78B1-D567AC1B76E2}"/>
                </a:ext>
              </a:extLst>
            </p:cNvPr>
            <p:cNvSpPr/>
            <p:nvPr/>
          </p:nvSpPr>
          <p:spPr>
            <a:xfrm>
              <a:off x="7649728" y="3074522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C3F5D70-6B2F-74A4-DD23-80BEC07400AE}"/>
                </a:ext>
              </a:extLst>
            </p:cNvPr>
            <p:cNvSpPr/>
            <p:nvPr/>
          </p:nvSpPr>
          <p:spPr>
            <a:xfrm>
              <a:off x="7073103" y="3239945"/>
              <a:ext cx="192866" cy="1704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AB5171-288D-C9EE-3518-DF1E4C40A988}"/>
                </a:ext>
              </a:extLst>
            </p:cNvPr>
            <p:cNvSpPr/>
            <p:nvPr/>
          </p:nvSpPr>
          <p:spPr>
            <a:xfrm>
              <a:off x="7289584" y="2530722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B0BD01B-87D4-995E-036A-0C33A49393BD}"/>
                </a:ext>
              </a:extLst>
            </p:cNvPr>
            <p:cNvSpPr/>
            <p:nvPr/>
          </p:nvSpPr>
          <p:spPr>
            <a:xfrm>
              <a:off x="6707767" y="309094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76BD60E-E040-8880-DA1A-F2704ED7F366}"/>
                </a:ext>
              </a:extLst>
            </p:cNvPr>
            <p:cNvSpPr/>
            <p:nvPr/>
          </p:nvSpPr>
          <p:spPr>
            <a:xfrm>
              <a:off x="6924248" y="238172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7B69DC6-A317-67BA-91D1-3BFDF38EFF02}"/>
                </a:ext>
              </a:extLst>
            </p:cNvPr>
            <p:cNvSpPr/>
            <p:nvPr/>
          </p:nvSpPr>
          <p:spPr>
            <a:xfrm>
              <a:off x="7807771" y="2209639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95102B-B12B-BE1C-DC34-7FF34F7841F4}"/>
                </a:ext>
              </a:extLst>
            </p:cNvPr>
            <p:cNvSpPr/>
            <p:nvPr/>
          </p:nvSpPr>
          <p:spPr>
            <a:xfrm>
              <a:off x="7789945" y="3222609"/>
              <a:ext cx="200640" cy="1719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8636674-3101-7C0D-5C11-D71C4AEBBE93}"/>
                </a:ext>
              </a:extLst>
            </p:cNvPr>
            <p:cNvSpPr/>
            <p:nvPr/>
          </p:nvSpPr>
          <p:spPr>
            <a:xfrm>
              <a:off x="7563110" y="2563673"/>
              <a:ext cx="111413" cy="95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D86C2AF-B219-F0DC-43E6-6A03C0D58240}"/>
                </a:ext>
              </a:extLst>
            </p:cNvPr>
            <p:cNvSpPr/>
            <p:nvPr/>
          </p:nvSpPr>
          <p:spPr>
            <a:xfrm>
              <a:off x="8446634" y="239159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A44D25-C183-E66D-EEAE-B412B2FD41C3}"/>
                </a:ext>
              </a:extLst>
            </p:cNvPr>
            <p:cNvSpPr/>
            <p:nvPr/>
          </p:nvSpPr>
          <p:spPr>
            <a:xfrm>
              <a:off x="6799085" y="3870270"/>
              <a:ext cx="283492" cy="24299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504025-D02E-33E1-C142-4D4E1E456198}"/>
                </a:ext>
              </a:extLst>
            </p:cNvPr>
            <p:cNvSpPr/>
            <p:nvPr/>
          </p:nvSpPr>
          <p:spPr>
            <a:xfrm>
              <a:off x="8292908" y="3218535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AF7319F-5085-DA70-2AA8-298BA78B64B0}"/>
                </a:ext>
              </a:extLst>
            </p:cNvPr>
            <p:cNvSpPr/>
            <p:nvPr/>
          </p:nvSpPr>
          <p:spPr>
            <a:xfrm>
              <a:off x="7389837" y="4032663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D84F60-3460-26D2-F9EF-93486C71A8E1}"/>
                </a:ext>
              </a:extLst>
            </p:cNvPr>
            <p:cNvSpPr/>
            <p:nvPr/>
          </p:nvSpPr>
          <p:spPr>
            <a:xfrm>
              <a:off x="7486179" y="3605286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90945FD-37AE-3D2D-7A06-3E538C6479AA}"/>
                </a:ext>
              </a:extLst>
            </p:cNvPr>
            <p:cNvSpPr/>
            <p:nvPr/>
          </p:nvSpPr>
          <p:spPr>
            <a:xfrm>
              <a:off x="8594654" y="3938770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ED226BD-3735-1A73-83C6-0D2E163B27C0}"/>
                </a:ext>
              </a:extLst>
            </p:cNvPr>
            <p:cNvSpPr/>
            <p:nvPr/>
          </p:nvSpPr>
          <p:spPr>
            <a:xfrm>
              <a:off x="7240418" y="3680509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95F248-5D62-4424-2D38-0A04739C4B7D}"/>
                </a:ext>
              </a:extLst>
            </p:cNvPr>
            <p:cNvSpPr/>
            <p:nvPr/>
          </p:nvSpPr>
          <p:spPr>
            <a:xfrm>
              <a:off x="8134416" y="3786810"/>
              <a:ext cx="240536" cy="21538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7D16783-FD9A-D67E-4357-B8F5276D1C28}"/>
                </a:ext>
              </a:extLst>
            </p:cNvPr>
            <p:cNvSpPr/>
            <p:nvPr/>
          </p:nvSpPr>
          <p:spPr>
            <a:xfrm>
              <a:off x="6020667" y="3407208"/>
              <a:ext cx="649545" cy="5567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69C6CC-2662-553C-DAC0-A61E700DF439}"/>
                </a:ext>
              </a:extLst>
            </p:cNvPr>
            <p:cNvSpPr/>
            <p:nvPr/>
          </p:nvSpPr>
          <p:spPr>
            <a:xfrm>
              <a:off x="6426361" y="4075838"/>
              <a:ext cx="355204" cy="3044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276301-CBF0-7828-A75C-499B15C7006F}"/>
                </a:ext>
              </a:extLst>
            </p:cNvPr>
            <p:cNvSpPr/>
            <p:nvPr/>
          </p:nvSpPr>
          <p:spPr>
            <a:xfrm>
              <a:off x="6706201" y="4380296"/>
              <a:ext cx="515758" cy="44207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45A8C9-11EE-F814-C360-C18CA4CE60C5}"/>
                </a:ext>
              </a:extLst>
            </p:cNvPr>
            <p:cNvSpPr/>
            <p:nvPr/>
          </p:nvSpPr>
          <p:spPr>
            <a:xfrm>
              <a:off x="7664904" y="4368697"/>
              <a:ext cx="378339" cy="32428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649596-4F0A-E6C8-AA95-CED103B62E58}"/>
              </a:ext>
            </a:extLst>
          </p:cNvPr>
          <p:cNvSpPr txBox="1"/>
          <p:nvPr/>
        </p:nvSpPr>
        <p:spPr>
          <a:xfrm>
            <a:off x="1553617" y="2385044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73FA9-5660-9674-A84C-13DA24BA86AC}"/>
              </a:ext>
            </a:extLst>
          </p:cNvPr>
          <p:cNvSpPr txBox="1"/>
          <p:nvPr/>
        </p:nvSpPr>
        <p:spPr>
          <a:xfrm>
            <a:off x="3877319" y="4441450"/>
            <a:ext cx="1125781" cy="31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D2779-8708-9FE8-AEFE-389F552A9683}"/>
              </a:ext>
            </a:extLst>
          </p:cNvPr>
          <p:cNvSpPr txBox="1"/>
          <p:nvPr/>
        </p:nvSpPr>
        <p:spPr>
          <a:xfrm>
            <a:off x="1510021" y="4772874"/>
            <a:ext cx="112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7DA96FF-FC96-CF6D-2063-D2D839C60D21}"/>
              </a:ext>
            </a:extLst>
          </p:cNvPr>
          <p:cNvGrpSpPr/>
          <p:nvPr/>
        </p:nvGrpSpPr>
        <p:grpSpPr>
          <a:xfrm>
            <a:off x="123445" y="2048800"/>
            <a:ext cx="1386576" cy="1041059"/>
            <a:chOff x="77118" y="4380296"/>
            <a:chExt cx="1386576" cy="104105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5C59416-1F09-540F-C91D-0E138544CDF3}"/>
                </a:ext>
              </a:extLst>
            </p:cNvPr>
            <p:cNvSpPr/>
            <p:nvPr/>
          </p:nvSpPr>
          <p:spPr>
            <a:xfrm>
              <a:off x="77118" y="4380296"/>
              <a:ext cx="425695" cy="259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16B8637-B0BB-BCF2-9227-CCD164F7E9B0}"/>
                </a:ext>
              </a:extLst>
            </p:cNvPr>
            <p:cNvSpPr/>
            <p:nvPr/>
          </p:nvSpPr>
          <p:spPr>
            <a:xfrm>
              <a:off x="77118" y="4741770"/>
              <a:ext cx="425695" cy="2592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7DDCA23-D194-55FC-0174-A5ADC60FDBFF}"/>
                </a:ext>
              </a:extLst>
            </p:cNvPr>
            <p:cNvSpPr txBox="1"/>
            <p:nvPr/>
          </p:nvSpPr>
          <p:spPr>
            <a:xfrm>
              <a:off x="509252" y="4380296"/>
              <a:ext cx="94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 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5DA7D20-7B06-C6EB-8CF8-77191337693C}"/>
                </a:ext>
              </a:extLst>
            </p:cNvPr>
            <p:cNvSpPr txBox="1"/>
            <p:nvPr/>
          </p:nvSpPr>
          <p:spPr>
            <a:xfrm>
              <a:off x="520269" y="4742324"/>
              <a:ext cx="94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 2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E9F1CA0-F4D7-FC5B-E155-229C66A52830}"/>
                </a:ext>
              </a:extLst>
            </p:cNvPr>
            <p:cNvSpPr/>
            <p:nvPr/>
          </p:nvSpPr>
          <p:spPr>
            <a:xfrm>
              <a:off x="80411" y="5113024"/>
              <a:ext cx="425695" cy="25925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CAD5F261-A48A-5E35-70C1-102A456A68F5}"/>
                </a:ext>
              </a:extLst>
            </p:cNvPr>
            <p:cNvSpPr txBox="1"/>
            <p:nvPr/>
          </p:nvSpPr>
          <p:spPr>
            <a:xfrm>
              <a:off x="523562" y="5113578"/>
              <a:ext cx="94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 3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6C3801B-1155-1851-B525-FBECFE6056E4}"/>
              </a:ext>
            </a:extLst>
          </p:cNvPr>
          <p:cNvGrpSpPr/>
          <p:nvPr/>
        </p:nvGrpSpPr>
        <p:grpSpPr>
          <a:xfrm>
            <a:off x="4624505" y="1200478"/>
            <a:ext cx="4081501" cy="3898450"/>
            <a:chOff x="4624505" y="1123359"/>
            <a:chExt cx="4081501" cy="389845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A7C3AA7-758B-C148-F24F-334EBE654B93}"/>
                </a:ext>
              </a:extLst>
            </p:cNvPr>
            <p:cNvGrpSpPr/>
            <p:nvPr/>
          </p:nvGrpSpPr>
          <p:grpSpPr>
            <a:xfrm>
              <a:off x="5136141" y="2280789"/>
              <a:ext cx="2881847" cy="2612733"/>
              <a:chOff x="6020667" y="2209639"/>
              <a:chExt cx="2881847" cy="261273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EB43A07-22B5-581D-6303-FCAA5A1D6E9D}"/>
                  </a:ext>
                </a:extLst>
              </p:cNvPr>
              <p:cNvGrpSpPr/>
              <p:nvPr/>
            </p:nvGrpSpPr>
            <p:grpSpPr>
              <a:xfrm>
                <a:off x="6605881" y="2224413"/>
                <a:ext cx="2296633" cy="2014478"/>
                <a:chOff x="3455581" y="2211572"/>
                <a:chExt cx="2296633" cy="201447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8D0CCDF-BF82-15A6-9E2C-C2F482242D33}"/>
                    </a:ext>
                  </a:extLst>
                </p:cNvPr>
                <p:cNvCxnSpPr/>
                <p:nvPr/>
              </p:nvCxnSpPr>
              <p:spPr>
                <a:xfrm>
                  <a:off x="3455581" y="2211572"/>
                  <a:ext cx="0" cy="2014478"/>
                </a:xfrm>
                <a:prstGeom prst="line">
                  <a:avLst/>
                </a:prstGeom>
                <a:ln>
                  <a:head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06F96DB-D668-2E48-5904-81E12040B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55581" y="4219166"/>
                  <a:ext cx="2296633" cy="0"/>
                </a:xfrm>
                <a:prstGeom prst="line">
                  <a:avLst/>
                </a:prstGeom>
                <a:ln>
                  <a:head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377DD13-0126-CEAD-3315-8D5D5C5038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0636" y="3022071"/>
                <a:ext cx="1463561" cy="150651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C25F0AC-51D9-82A7-7300-EA4D945C7DBC}"/>
                  </a:ext>
                </a:extLst>
              </p:cNvPr>
              <p:cNvSpPr/>
              <p:nvPr/>
            </p:nvSpPr>
            <p:spPr>
              <a:xfrm>
                <a:off x="7376201" y="3041571"/>
                <a:ext cx="148856" cy="12759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745D0EA-4942-55F4-789A-20D5182F3F82}"/>
                  </a:ext>
                </a:extLst>
              </p:cNvPr>
              <p:cNvSpPr/>
              <p:nvPr/>
            </p:nvSpPr>
            <p:spPr>
              <a:xfrm>
                <a:off x="7035659" y="2913822"/>
                <a:ext cx="124061" cy="10633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7904FB3-4648-AE8C-78D9-D2A5B8A67D25}"/>
                  </a:ext>
                </a:extLst>
              </p:cNvPr>
              <p:cNvSpPr/>
              <p:nvPr/>
            </p:nvSpPr>
            <p:spPr>
              <a:xfrm>
                <a:off x="7894388" y="2720488"/>
                <a:ext cx="148856" cy="12759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A6D1A9B-9D49-53A9-D8DB-846795443C7F}"/>
                  </a:ext>
                </a:extLst>
              </p:cNvPr>
              <p:cNvSpPr/>
              <p:nvPr/>
            </p:nvSpPr>
            <p:spPr>
              <a:xfrm>
                <a:off x="7649728" y="3074522"/>
                <a:ext cx="148856" cy="12759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A8BCF8-AD1A-B04E-3F05-2B5F12A146AD}"/>
                  </a:ext>
                </a:extLst>
              </p:cNvPr>
              <p:cNvSpPr/>
              <p:nvPr/>
            </p:nvSpPr>
            <p:spPr>
              <a:xfrm>
                <a:off x="7073103" y="3239945"/>
                <a:ext cx="192866" cy="17041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829685-AD28-FB0E-6DD0-7D315C987808}"/>
                  </a:ext>
                </a:extLst>
              </p:cNvPr>
              <p:cNvSpPr/>
              <p:nvPr/>
            </p:nvSpPr>
            <p:spPr>
              <a:xfrm>
                <a:off x="7289584" y="2530722"/>
                <a:ext cx="111412" cy="9549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50D7853-9A62-2EAC-EC0C-E0875E4C7CE3}"/>
                  </a:ext>
                </a:extLst>
              </p:cNvPr>
              <p:cNvSpPr/>
              <p:nvPr/>
            </p:nvSpPr>
            <p:spPr>
              <a:xfrm>
                <a:off x="6707767" y="3090945"/>
                <a:ext cx="148856" cy="12759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A913DA9-92C7-FDB3-9F59-C020D93EC851}"/>
                  </a:ext>
                </a:extLst>
              </p:cNvPr>
              <p:cNvSpPr/>
              <p:nvPr/>
            </p:nvSpPr>
            <p:spPr>
              <a:xfrm>
                <a:off x="6924248" y="2381721"/>
                <a:ext cx="111412" cy="9549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C1CC54A-215C-898E-0A1A-7AF4E06C85A3}"/>
                  </a:ext>
                </a:extLst>
              </p:cNvPr>
              <p:cNvSpPr/>
              <p:nvPr/>
            </p:nvSpPr>
            <p:spPr>
              <a:xfrm>
                <a:off x="7807771" y="2209639"/>
                <a:ext cx="111412" cy="9549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C0D4C4C-E4A3-8589-33FD-4348CC3F2F96}"/>
                  </a:ext>
                </a:extLst>
              </p:cNvPr>
              <p:cNvSpPr/>
              <p:nvPr/>
            </p:nvSpPr>
            <p:spPr>
              <a:xfrm>
                <a:off x="7789945" y="3222609"/>
                <a:ext cx="200640" cy="17197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D1EE3C0-DA6D-13F8-5965-2502643868E8}"/>
                  </a:ext>
                </a:extLst>
              </p:cNvPr>
              <p:cNvSpPr/>
              <p:nvPr/>
            </p:nvSpPr>
            <p:spPr>
              <a:xfrm>
                <a:off x="7563110" y="2563673"/>
                <a:ext cx="111413" cy="9549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8C55778-7CFB-CFA7-190D-C5399E3348F3}"/>
                  </a:ext>
                </a:extLst>
              </p:cNvPr>
              <p:cNvSpPr/>
              <p:nvPr/>
            </p:nvSpPr>
            <p:spPr>
              <a:xfrm>
                <a:off x="8446634" y="2391591"/>
                <a:ext cx="111412" cy="9549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BD722504-ADD2-DA10-6347-673B8CCFA1C8}"/>
                  </a:ext>
                </a:extLst>
              </p:cNvPr>
              <p:cNvSpPr/>
              <p:nvPr/>
            </p:nvSpPr>
            <p:spPr>
              <a:xfrm>
                <a:off x="6799085" y="3870270"/>
                <a:ext cx="283492" cy="24299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32E30888-37E5-5153-9183-C6075325456A}"/>
                  </a:ext>
                </a:extLst>
              </p:cNvPr>
              <p:cNvSpPr/>
              <p:nvPr/>
            </p:nvSpPr>
            <p:spPr>
              <a:xfrm>
                <a:off x="8292908" y="3218535"/>
                <a:ext cx="285732" cy="2449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1CA38D6-847F-A24A-D344-1325B60BE819}"/>
                  </a:ext>
                </a:extLst>
              </p:cNvPr>
              <p:cNvSpPr/>
              <p:nvPr/>
            </p:nvSpPr>
            <p:spPr>
              <a:xfrm>
                <a:off x="7389837" y="4032663"/>
                <a:ext cx="285732" cy="2449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9F570C1-CDFA-606A-9386-E49AF9021D04}"/>
                  </a:ext>
                </a:extLst>
              </p:cNvPr>
              <p:cNvSpPr/>
              <p:nvPr/>
            </p:nvSpPr>
            <p:spPr>
              <a:xfrm>
                <a:off x="7486179" y="3605286"/>
                <a:ext cx="211780" cy="18152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73F9688-E4F3-2006-8967-1819DAA66D72}"/>
                  </a:ext>
                </a:extLst>
              </p:cNvPr>
              <p:cNvSpPr/>
              <p:nvPr/>
            </p:nvSpPr>
            <p:spPr>
              <a:xfrm>
                <a:off x="8594654" y="3938770"/>
                <a:ext cx="285732" cy="2449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B59EA8A5-3EFF-9D40-787A-397F2DDC9712}"/>
                  </a:ext>
                </a:extLst>
              </p:cNvPr>
              <p:cNvSpPr/>
              <p:nvPr/>
            </p:nvSpPr>
            <p:spPr>
              <a:xfrm>
                <a:off x="7240418" y="3680509"/>
                <a:ext cx="211780" cy="18152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5201A04-E332-A6B0-C314-AFBE2737A7AA}"/>
                  </a:ext>
                </a:extLst>
              </p:cNvPr>
              <p:cNvSpPr/>
              <p:nvPr/>
            </p:nvSpPr>
            <p:spPr>
              <a:xfrm>
                <a:off x="8134416" y="3786810"/>
                <a:ext cx="240536" cy="21538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03FE7A17-4402-60D7-D5D0-AF8E0387B5D8}"/>
                  </a:ext>
                </a:extLst>
              </p:cNvPr>
              <p:cNvSpPr/>
              <p:nvPr/>
            </p:nvSpPr>
            <p:spPr>
              <a:xfrm>
                <a:off x="6020667" y="3407208"/>
                <a:ext cx="649545" cy="5567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643B0AD-96E6-C053-08B2-1F2070846DE8}"/>
                  </a:ext>
                </a:extLst>
              </p:cNvPr>
              <p:cNvSpPr/>
              <p:nvPr/>
            </p:nvSpPr>
            <p:spPr>
              <a:xfrm>
                <a:off x="6426361" y="4075838"/>
                <a:ext cx="355204" cy="3044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197FFB0-01CD-F686-EA82-416518C29C0D}"/>
                  </a:ext>
                </a:extLst>
              </p:cNvPr>
              <p:cNvSpPr/>
              <p:nvPr/>
            </p:nvSpPr>
            <p:spPr>
              <a:xfrm>
                <a:off x="6706201" y="4380296"/>
                <a:ext cx="515758" cy="44207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0EBC4F6-052C-7827-996F-4A15666D0268}"/>
                  </a:ext>
                </a:extLst>
              </p:cNvPr>
              <p:cNvSpPr/>
              <p:nvPr/>
            </p:nvSpPr>
            <p:spPr>
              <a:xfrm>
                <a:off x="7664904" y="4368697"/>
                <a:ext cx="378339" cy="32428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755FE5D-E402-6342-8F29-534BE2F59917}"/>
                </a:ext>
              </a:extLst>
            </p:cNvPr>
            <p:cNvSpPr txBox="1"/>
            <p:nvPr/>
          </p:nvSpPr>
          <p:spPr>
            <a:xfrm>
              <a:off x="5173121" y="1719365"/>
              <a:ext cx="1125781" cy="31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Tall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50D8429-3606-DF8E-25B3-7FC9A4C9B38C}"/>
                </a:ext>
              </a:extLst>
            </p:cNvPr>
            <p:cNvSpPr txBox="1"/>
            <p:nvPr/>
          </p:nvSpPr>
          <p:spPr>
            <a:xfrm>
              <a:off x="7580225" y="4426676"/>
              <a:ext cx="1125781" cy="31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Wight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6D40374-09A3-C9F3-D7B8-14B5BAAC9B89}"/>
                </a:ext>
              </a:extLst>
            </p:cNvPr>
            <p:cNvSpPr txBox="1"/>
            <p:nvPr/>
          </p:nvSpPr>
          <p:spPr>
            <a:xfrm>
              <a:off x="5212927" y="4714032"/>
              <a:ext cx="1125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Age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F04A716-CA8D-E342-CE87-730E4F26EE89}"/>
                </a:ext>
              </a:extLst>
            </p:cNvPr>
            <p:cNvSpPr/>
            <p:nvPr/>
          </p:nvSpPr>
          <p:spPr>
            <a:xfrm>
              <a:off x="5507841" y="2295563"/>
              <a:ext cx="2598832" cy="1364974"/>
            </a:xfrm>
            <a:prstGeom prst="rect">
              <a:avLst/>
            </a:prstGeom>
            <a:solidFill>
              <a:schemeClr val="tx2">
                <a:lumMod val="75000"/>
                <a:alpha val="20000"/>
              </a:schemeClr>
            </a:solidFill>
            <a:ln>
              <a:solidFill>
                <a:srgbClr val="FFC000"/>
              </a:solidFill>
              <a:prstDash val="lgDash"/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EDDE854-36A6-FC13-FC37-500AC3F94899}"/>
                </a:ext>
              </a:extLst>
            </p:cNvPr>
            <p:cNvGrpSpPr/>
            <p:nvPr/>
          </p:nvGrpSpPr>
          <p:grpSpPr>
            <a:xfrm>
              <a:off x="5721355" y="2295563"/>
              <a:ext cx="2296633" cy="2014478"/>
              <a:chOff x="3455581" y="2211572"/>
              <a:chExt cx="2296633" cy="2014478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BF5361C-8B8D-776A-E72F-8DE34D0CCF82}"/>
                  </a:ext>
                </a:extLst>
              </p:cNvPr>
              <p:cNvCxnSpPr/>
              <p:nvPr/>
            </p:nvCxnSpPr>
            <p:spPr>
              <a:xfrm>
                <a:off x="3455581" y="2211572"/>
                <a:ext cx="0" cy="2014478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7D9B67A-C347-EE74-D7E3-802F731348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5581" y="4219166"/>
                <a:ext cx="2296633" cy="0"/>
              </a:xfrm>
              <a:prstGeom prst="line">
                <a:avLst/>
              </a:prstGeom>
              <a:ln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23C3864-8F95-3352-D9A1-1BE5CA42B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6110" y="3093221"/>
              <a:ext cx="1463561" cy="15065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D46FE92-FD48-5445-A0AB-5189A11BDBF5}"/>
                </a:ext>
              </a:extLst>
            </p:cNvPr>
            <p:cNvSpPr/>
            <p:nvPr/>
          </p:nvSpPr>
          <p:spPr>
            <a:xfrm>
              <a:off x="6491675" y="3112721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B2C6840-35DD-1532-7F19-55175B58827A}"/>
                </a:ext>
              </a:extLst>
            </p:cNvPr>
            <p:cNvSpPr/>
            <p:nvPr/>
          </p:nvSpPr>
          <p:spPr>
            <a:xfrm>
              <a:off x="6151133" y="2984972"/>
              <a:ext cx="124061" cy="106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33C384A-6A8C-C3C7-1256-07AA035C0A29}"/>
                </a:ext>
              </a:extLst>
            </p:cNvPr>
            <p:cNvSpPr/>
            <p:nvPr/>
          </p:nvSpPr>
          <p:spPr>
            <a:xfrm>
              <a:off x="7009862" y="2791638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422D7EF-F6AA-5A1F-2808-05A72E407CDF}"/>
                </a:ext>
              </a:extLst>
            </p:cNvPr>
            <p:cNvSpPr/>
            <p:nvPr/>
          </p:nvSpPr>
          <p:spPr>
            <a:xfrm>
              <a:off x="6765202" y="3145672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22F3944-C7C2-6A59-C4A2-0AAB08E81D25}"/>
                </a:ext>
              </a:extLst>
            </p:cNvPr>
            <p:cNvSpPr/>
            <p:nvPr/>
          </p:nvSpPr>
          <p:spPr>
            <a:xfrm>
              <a:off x="6188577" y="3311095"/>
              <a:ext cx="192866" cy="1704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5B8959E-A2BE-3715-1993-54EF5D66AC13}"/>
                </a:ext>
              </a:extLst>
            </p:cNvPr>
            <p:cNvSpPr/>
            <p:nvPr/>
          </p:nvSpPr>
          <p:spPr>
            <a:xfrm>
              <a:off x="6405058" y="2601872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D621118-CBD2-4C18-5B2F-DD1BB78A594B}"/>
                </a:ext>
              </a:extLst>
            </p:cNvPr>
            <p:cNvSpPr/>
            <p:nvPr/>
          </p:nvSpPr>
          <p:spPr>
            <a:xfrm>
              <a:off x="5823241" y="3162095"/>
              <a:ext cx="148856" cy="1275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F1DCBBD-9626-B4BD-5699-E4D2D49A73D4}"/>
                </a:ext>
              </a:extLst>
            </p:cNvPr>
            <p:cNvSpPr/>
            <p:nvPr/>
          </p:nvSpPr>
          <p:spPr>
            <a:xfrm>
              <a:off x="6039722" y="245287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6A7681-E3A1-4B2F-4ADC-490D31073047}"/>
                </a:ext>
              </a:extLst>
            </p:cNvPr>
            <p:cNvSpPr/>
            <p:nvPr/>
          </p:nvSpPr>
          <p:spPr>
            <a:xfrm>
              <a:off x="6923245" y="2280789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819CF7F-F30A-6CB7-8E46-B9AAC9B019BA}"/>
                </a:ext>
              </a:extLst>
            </p:cNvPr>
            <p:cNvSpPr/>
            <p:nvPr/>
          </p:nvSpPr>
          <p:spPr>
            <a:xfrm>
              <a:off x="6905419" y="3293759"/>
              <a:ext cx="200640" cy="1719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4A719DD-D1F7-F65F-391B-2E12B89F85F8}"/>
                </a:ext>
              </a:extLst>
            </p:cNvPr>
            <p:cNvSpPr/>
            <p:nvPr/>
          </p:nvSpPr>
          <p:spPr>
            <a:xfrm>
              <a:off x="6678584" y="2634823"/>
              <a:ext cx="111413" cy="95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1A20EEB-2C46-048F-D072-6526F2C2B7B1}"/>
                </a:ext>
              </a:extLst>
            </p:cNvPr>
            <p:cNvSpPr/>
            <p:nvPr/>
          </p:nvSpPr>
          <p:spPr>
            <a:xfrm>
              <a:off x="7562108" y="2462741"/>
              <a:ext cx="111412" cy="9549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D023262-97FB-A8F4-05FA-81A31DB1B2D8}"/>
                </a:ext>
              </a:extLst>
            </p:cNvPr>
            <p:cNvSpPr/>
            <p:nvPr/>
          </p:nvSpPr>
          <p:spPr>
            <a:xfrm>
              <a:off x="5914559" y="3941420"/>
              <a:ext cx="283492" cy="24299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A995F59-1AB0-2ED5-DC6A-8896FFBE46F0}"/>
                </a:ext>
              </a:extLst>
            </p:cNvPr>
            <p:cNvSpPr/>
            <p:nvPr/>
          </p:nvSpPr>
          <p:spPr>
            <a:xfrm>
              <a:off x="7408382" y="3289685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32AACA8-E209-B9D5-FE2D-1EA0FB0B0227}"/>
                </a:ext>
              </a:extLst>
            </p:cNvPr>
            <p:cNvSpPr/>
            <p:nvPr/>
          </p:nvSpPr>
          <p:spPr>
            <a:xfrm>
              <a:off x="6505311" y="4103813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78708BD-4AD8-9292-0577-062D51414AED}"/>
                </a:ext>
              </a:extLst>
            </p:cNvPr>
            <p:cNvSpPr/>
            <p:nvPr/>
          </p:nvSpPr>
          <p:spPr>
            <a:xfrm>
              <a:off x="6601653" y="3676436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388EB6-1110-4D5D-FF80-33B01F26B846}"/>
                </a:ext>
              </a:extLst>
            </p:cNvPr>
            <p:cNvSpPr/>
            <p:nvPr/>
          </p:nvSpPr>
          <p:spPr>
            <a:xfrm>
              <a:off x="7710128" y="4009920"/>
              <a:ext cx="285732" cy="2449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322D604-8121-732C-1410-08D8CB26DBE5}"/>
                </a:ext>
              </a:extLst>
            </p:cNvPr>
            <p:cNvSpPr/>
            <p:nvPr/>
          </p:nvSpPr>
          <p:spPr>
            <a:xfrm>
              <a:off x="6355892" y="3751659"/>
              <a:ext cx="211780" cy="1815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BBAFA4F-1656-F49C-864A-381A0B61FE44}"/>
                </a:ext>
              </a:extLst>
            </p:cNvPr>
            <p:cNvSpPr/>
            <p:nvPr/>
          </p:nvSpPr>
          <p:spPr>
            <a:xfrm>
              <a:off x="7249890" y="3857960"/>
              <a:ext cx="240536" cy="21538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4BD96EC-BE44-3F96-5A9A-FF9207DEF10C}"/>
                </a:ext>
              </a:extLst>
            </p:cNvPr>
            <p:cNvSpPr/>
            <p:nvPr/>
          </p:nvSpPr>
          <p:spPr>
            <a:xfrm>
              <a:off x="5136141" y="3478358"/>
              <a:ext cx="649545" cy="5567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264F2E4-7D0E-ED1B-ACB0-F59E996BC5AD}"/>
                </a:ext>
              </a:extLst>
            </p:cNvPr>
            <p:cNvSpPr/>
            <p:nvPr/>
          </p:nvSpPr>
          <p:spPr>
            <a:xfrm>
              <a:off x="5541835" y="4146988"/>
              <a:ext cx="355204" cy="3044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378AC9A-D11A-1937-0783-55C4432031D2}"/>
                </a:ext>
              </a:extLst>
            </p:cNvPr>
            <p:cNvSpPr/>
            <p:nvPr/>
          </p:nvSpPr>
          <p:spPr>
            <a:xfrm>
              <a:off x="5821675" y="4451446"/>
              <a:ext cx="515758" cy="44207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3EBE87E-32F6-26AB-5E18-E37D4CD4EC7B}"/>
                </a:ext>
              </a:extLst>
            </p:cNvPr>
            <p:cNvSpPr/>
            <p:nvPr/>
          </p:nvSpPr>
          <p:spPr>
            <a:xfrm>
              <a:off x="6780378" y="4439847"/>
              <a:ext cx="378339" cy="32428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4C7172-CF3A-2D01-F613-348D696A016D}"/>
                </a:ext>
              </a:extLst>
            </p:cNvPr>
            <p:cNvSpPr/>
            <p:nvPr/>
          </p:nvSpPr>
          <p:spPr>
            <a:xfrm>
              <a:off x="6431623" y="1587874"/>
              <a:ext cx="111412" cy="9549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D09D3E3-8D2F-8763-6911-DE61808A06B5}"/>
                </a:ext>
              </a:extLst>
            </p:cNvPr>
            <p:cNvSpPr/>
            <p:nvPr/>
          </p:nvSpPr>
          <p:spPr>
            <a:xfrm>
              <a:off x="6931984" y="2015353"/>
              <a:ext cx="200640" cy="1719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FD48FCFD-E884-6C54-25E0-E0028B89EA58}"/>
                </a:ext>
              </a:extLst>
            </p:cNvPr>
            <p:cNvSpPr/>
            <p:nvPr/>
          </p:nvSpPr>
          <p:spPr>
            <a:xfrm>
              <a:off x="6382457" y="2473253"/>
              <a:ext cx="211780" cy="1815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4012415-64A2-886E-9267-7C6D7F36FCA0}"/>
                </a:ext>
              </a:extLst>
            </p:cNvPr>
            <p:cNvSpPr/>
            <p:nvPr/>
          </p:nvSpPr>
          <p:spPr>
            <a:xfrm>
              <a:off x="5689804" y="1123359"/>
              <a:ext cx="2598832" cy="2597912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7030A0"/>
              </a:solidFill>
              <a:prstDash val="lgDash"/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CA6AE9F-C2DF-8B67-C3C3-4CB5F78C0DF7}"/>
                </a:ext>
              </a:extLst>
            </p:cNvPr>
            <p:cNvSpPr/>
            <p:nvPr/>
          </p:nvSpPr>
          <p:spPr>
            <a:xfrm>
              <a:off x="6518240" y="1834315"/>
              <a:ext cx="148856" cy="12759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6BCBF53-0AFB-FFE6-46E9-8A3AFA8716E7}"/>
                </a:ext>
              </a:extLst>
            </p:cNvPr>
            <p:cNvSpPr/>
            <p:nvPr/>
          </p:nvSpPr>
          <p:spPr>
            <a:xfrm>
              <a:off x="6791767" y="1867266"/>
              <a:ext cx="148856" cy="12759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4CD5046-CAA1-FBD9-6DCA-3E20F62E773B}"/>
                </a:ext>
              </a:extLst>
            </p:cNvPr>
            <p:cNvSpPr/>
            <p:nvPr/>
          </p:nvSpPr>
          <p:spPr>
            <a:xfrm>
              <a:off x="4624505" y="2074592"/>
              <a:ext cx="649545" cy="5567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06C92E6-3BD0-0EE0-B17F-414C6FFDB172}"/>
                </a:ext>
              </a:extLst>
            </p:cNvPr>
            <p:cNvSpPr/>
            <p:nvPr/>
          </p:nvSpPr>
          <p:spPr>
            <a:xfrm>
              <a:off x="5941124" y="2663014"/>
              <a:ext cx="283492" cy="24299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58DBD65F-DCE9-2141-C52F-B165D063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" y="4203918"/>
            <a:ext cx="927454" cy="927454"/>
          </a:xfrm>
          <a:prstGeom prst="rect">
            <a:avLst/>
          </a:prstGeom>
        </p:spPr>
      </p:pic>
      <p:sp>
        <p:nvSpPr>
          <p:cNvPr id="226" name="Slide Number Placeholder 225">
            <a:extLst>
              <a:ext uri="{FF2B5EF4-FFF2-40B4-BE49-F238E27FC236}">
                <a16:creationId xmlns:a16="http://schemas.microsoft.com/office/drawing/2014/main" id="{A83221A7-555C-4AFC-D91B-1B48B9556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230106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DDA988-7DEE-097A-4382-4413B833A535}"/>
                  </a:ext>
                </a:extLst>
              </p:cNvPr>
              <p:cNvSpPr txBox="1"/>
              <p:nvPr/>
            </p:nvSpPr>
            <p:spPr>
              <a:xfrm>
                <a:off x="226636" y="3086547"/>
                <a:ext cx="3921330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DDA988-7DEE-097A-4382-4413B833A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6" y="3086547"/>
                <a:ext cx="3921330" cy="799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BA779-27A8-7CC2-D5F3-1F08FC921E1E}"/>
                  </a:ext>
                </a:extLst>
              </p:cNvPr>
              <p:cNvSpPr txBox="1"/>
              <p:nvPr/>
            </p:nvSpPr>
            <p:spPr>
              <a:xfrm>
                <a:off x="226635" y="1908848"/>
                <a:ext cx="3605154" cy="932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BA779-27A8-7CC2-D5F3-1F08FC9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5" y="1908848"/>
                <a:ext cx="3605154" cy="932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867B133-2C4E-64C1-FF3C-EB15FC5D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022" y="1592923"/>
            <a:ext cx="4851978" cy="3234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2BEAEE-2CCA-2A74-9C9E-2DA1093DB63D}"/>
                  </a:ext>
                </a:extLst>
              </p:cNvPr>
              <p:cNvSpPr txBox="1"/>
              <p:nvPr/>
            </p:nvSpPr>
            <p:spPr>
              <a:xfrm>
                <a:off x="3831789" y="1463978"/>
                <a:ext cx="49335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2BEAEE-2CCA-2A74-9C9E-2DA1093D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89" y="1463978"/>
                <a:ext cx="4933506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50F6D93-E376-14A8-80BA-CBEEEA4B6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7567438-A48A-E304-7741-C1F8B7B88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622450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3796" y="431704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6087CB-D4FB-9FA3-3F3F-0FCD0CA60F4A}"/>
                  </a:ext>
                </a:extLst>
              </p:cNvPr>
              <p:cNvSpPr txBox="1"/>
              <p:nvPr/>
            </p:nvSpPr>
            <p:spPr>
              <a:xfrm>
                <a:off x="128999" y="2176805"/>
                <a:ext cx="3354572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6087CB-D4FB-9FA3-3F3F-0FCD0CA60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9" y="2176805"/>
                <a:ext cx="3354572" cy="353302"/>
              </a:xfrm>
              <a:prstGeom prst="rect">
                <a:avLst/>
              </a:prstGeom>
              <a:blipFill>
                <a:blip r:embed="rId3"/>
                <a:stretch>
                  <a:fillRect l="-727" t="-10345" r="-1818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8CBD0-7901-8CA6-9882-E860886C9AD4}"/>
                  </a:ext>
                </a:extLst>
              </p:cNvPr>
              <p:cNvSpPr txBox="1"/>
              <p:nvPr/>
            </p:nvSpPr>
            <p:spPr>
              <a:xfrm>
                <a:off x="-39446" y="2570400"/>
                <a:ext cx="4191901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8CBD0-7901-8CA6-9882-E860886C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46" y="2570400"/>
                <a:ext cx="4191901" cy="445635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8EDE614-519C-3D23-7606-AFF8781F4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552" y="-231233"/>
            <a:ext cx="5591004" cy="3455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A8869-8228-3186-B201-CBAF9223413C}"/>
                  </a:ext>
                </a:extLst>
              </p:cNvPr>
              <p:cNvSpPr txBox="1"/>
              <p:nvPr/>
            </p:nvSpPr>
            <p:spPr>
              <a:xfrm>
                <a:off x="-248775" y="2975742"/>
                <a:ext cx="5813829" cy="444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A8869-8228-3186-B201-CBAF92234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8775" y="2975742"/>
                <a:ext cx="5813829" cy="444289"/>
              </a:xfrm>
              <a:prstGeom prst="rect">
                <a:avLst/>
              </a:prstGeom>
              <a:blipFill>
                <a:blip r:embed="rId6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16104-4083-079D-C58F-5884A5BD1DD3}"/>
                  </a:ext>
                </a:extLst>
              </p:cNvPr>
              <p:cNvSpPr txBox="1"/>
              <p:nvPr/>
            </p:nvSpPr>
            <p:spPr>
              <a:xfrm>
                <a:off x="0" y="3456051"/>
                <a:ext cx="3093209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16104-4083-079D-C58F-5884A5BD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6051"/>
                <a:ext cx="3093209" cy="875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D3EE7D-7F3A-911E-9F79-5C0C8843D6AB}"/>
                  </a:ext>
                </a:extLst>
              </p:cNvPr>
              <p:cNvSpPr txBox="1"/>
              <p:nvPr/>
            </p:nvSpPr>
            <p:spPr>
              <a:xfrm>
                <a:off x="3661258" y="4079258"/>
                <a:ext cx="5050319" cy="409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].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D3EE7D-7F3A-911E-9F79-5C0C8843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58" y="4079258"/>
                <a:ext cx="5050319" cy="409920"/>
              </a:xfrm>
              <a:prstGeom prst="rect">
                <a:avLst/>
              </a:prstGeom>
              <a:blipFill>
                <a:blip r:embed="rId8"/>
                <a:stretch>
                  <a:fillRect t="-4478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8A4EF280-8112-A122-1653-1B5C875217BE}"/>
              </a:ext>
            </a:extLst>
          </p:cNvPr>
          <p:cNvSpPr/>
          <p:nvPr/>
        </p:nvSpPr>
        <p:spPr>
          <a:xfrm>
            <a:off x="3093209" y="3712684"/>
            <a:ext cx="390362" cy="11556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FF04B8-4530-D48B-FDD1-ADBBB5EA0F5E}"/>
                  </a:ext>
                </a:extLst>
              </p:cNvPr>
              <p:cNvSpPr txBox="1"/>
              <p:nvPr/>
            </p:nvSpPr>
            <p:spPr>
              <a:xfrm>
                <a:off x="128999" y="4405766"/>
                <a:ext cx="2424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FF04B8-4530-D48B-FDD1-ADBBB5EA0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9" y="4405766"/>
                <a:ext cx="2424895" cy="307777"/>
              </a:xfrm>
              <a:prstGeom prst="rect">
                <a:avLst/>
              </a:prstGeom>
              <a:blipFill>
                <a:blip r:embed="rId9"/>
                <a:stretch>
                  <a:fillRect t="-24000" r="-1256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Up 13">
            <a:extLst>
              <a:ext uri="{FF2B5EF4-FFF2-40B4-BE49-F238E27FC236}">
                <a16:creationId xmlns:a16="http://schemas.microsoft.com/office/drawing/2014/main" id="{B4D40B27-0EAE-2E0A-C4CF-6EBFDFF8AB51}"/>
              </a:ext>
            </a:extLst>
          </p:cNvPr>
          <p:cNvSpPr/>
          <p:nvPr/>
        </p:nvSpPr>
        <p:spPr>
          <a:xfrm>
            <a:off x="6576780" y="3317535"/>
            <a:ext cx="616944" cy="6571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4E0BAF-35B2-E18A-A336-94DF9D989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" y="0"/>
            <a:ext cx="927454" cy="9274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6A9F97-C146-26E6-B5F7-D23FB0A42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02885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AEC07-7717-65DC-D67A-BF0A6B10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5" y="1277186"/>
            <a:ext cx="4415352" cy="36975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17B037-464F-2F64-E8EC-0BF82C3D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39864-3D51-9139-AE75-4E26FB9818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6483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8C3914-58B2-565C-4832-DF328E1F791A}"/>
              </a:ext>
            </a:extLst>
          </p:cNvPr>
          <p:cNvGrpSpPr/>
          <p:nvPr/>
        </p:nvGrpSpPr>
        <p:grpSpPr>
          <a:xfrm>
            <a:off x="355978" y="2456113"/>
            <a:ext cx="8495840" cy="446143"/>
            <a:chOff x="355978" y="2456113"/>
            <a:chExt cx="8495840" cy="44614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C28FA-485C-1531-FD34-42D0EA8117ED}"/>
                </a:ext>
              </a:extLst>
            </p:cNvPr>
            <p:cNvSpPr/>
            <p:nvPr/>
          </p:nvSpPr>
          <p:spPr>
            <a:xfrm>
              <a:off x="3606889" y="2456113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BEE586-D402-8634-8790-F75CC29050AB}"/>
              </a:ext>
            </a:extLst>
          </p:cNvPr>
          <p:cNvSpPr/>
          <p:nvPr/>
        </p:nvSpPr>
        <p:spPr>
          <a:xfrm>
            <a:off x="4133996" y="2136547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54642-CB0C-E289-44C2-590C5BCB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9F8F7-97D1-96AF-1109-E401E2CF48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19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9702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3371700" y="390775"/>
            <a:ext cx="2553000" cy="812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052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365763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285738" y="1783075"/>
            <a:ext cx="2553000" cy="575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677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677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7725" y="37089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Ranking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508125" y="25300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08125" y="312340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508125" y="3708925"/>
            <a:ext cx="2115900" cy="575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>
                <a:latin typeface="Open Sans"/>
                <a:ea typeface="Open Sans"/>
                <a:cs typeface="Open Sans"/>
                <a:sym typeface="Open Sans"/>
              </a:rPr>
              <a:t>Dimensionality reduction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434025" y="2533950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Q-Learning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434025" y="3127325"/>
            <a:ext cx="2115900" cy="413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>
            <a:off x="1567400" y="1382200"/>
            <a:ext cx="6001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>
            <a:endCxn id="94" idx="0"/>
          </p:cNvCxnSpPr>
          <p:nvPr/>
        </p:nvCxnSpPr>
        <p:spPr>
          <a:xfrm>
            <a:off x="7562238" y="1382275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6"/>
          <p:cNvCxnSpPr>
            <a:endCxn id="92" idx="0"/>
          </p:cNvCxnSpPr>
          <p:nvPr/>
        </p:nvCxnSpPr>
        <p:spPr>
          <a:xfrm flipH="1">
            <a:off x="1581763" y="1386175"/>
            <a:ext cx="1200" cy="39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6"/>
          <p:cNvCxnSpPr>
            <a:stCxn id="91" idx="2"/>
            <a:endCxn id="93" idx="0"/>
          </p:cNvCxnSpPr>
          <p:nvPr/>
        </p:nvCxnSpPr>
        <p:spPr>
          <a:xfrm flipH="1">
            <a:off x="4642200" y="1202875"/>
            <a:ext cx="6000" cy="5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0817EE0-2FE0-728E-0894-A94CF548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EA97-9E81-6286-01EC-C457929EE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</a:t>
            </a:fld>
            <a:endParaRPr lang="a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1DF492-C61E-14C0-7C82-EB1B1A8E3A11}"/>
              </a:ext>
            </a:extLst>
          </p:cNvPr>
          <p:cNvGrpSpPr/>
          <p:nvPr/>
        </p:nvGrpSpPr>
        <p:grpSpPr>
          <a:xfrm>
            <a:off x="355978" y="2456113"/>
            <a:ext cx="8495840" cy="446143"/>
            <a:chOff x="355978" y="2456113"/>
            <a:chExt cx="8495840" cy="44614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C28FA-485C-1531-FD34-42D0EA8117ED}"/>
                </a:ext>
              </a:extLst>
            </p:cNvPr>
            <p:cNvSpPr/>
            <p:nvPr/>
          </p:nvSpPr>
          <p:spPr>
            <a:xfrm>
              <a:off x="3606889" y="2456113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BEE586-D402-8634-8790-F75CC29050AB}"/>
              </a:ext>
            </a:extLst>
          </p:cNvPr>
          <p:cNvSpPr/>
          <p:nvPr/>
        </p:nvSpPr>
        <p:spPr>
          <a:xfrm>
            <a:off x="4133996" y="2136547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045092-A7F7-9ED1-FD21-A11412F30DD4}"/>
              </a:ext>
            </a:extLst>
          </p:cNvPr>
          <p:cNvSpPr/>
          <p:nvPr/>
        </p:nvSpPr>
        <p:spPr>
          <a:xfrm>
            <a:off x="4207672" y="2497889"/>
            <a:ext cx="493858" cy="423304"/>
          </a:xfrm>
          <a:prstGeom prst="ellipse">
            <a:avLst/>
          </a:prstGeom>
          <a:solidFill>
            <a:srgbClr val="00B0F0"/>
          </a:solidFill>
          <a:ln>
            <a:noFill/>
            <a:prstDash val="lgDash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AB0A-F315-D7EB-479E-98BD54E43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D9FD2-AA3D-3368-0D3E-CED2C76C2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20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26387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1DF492-C61E-14C0-7C82-EB1B1A8E3A11}"/>
              </a:ext>
            </a:extLst>
          </p:cNvPr>
          <p:cNvGrpSpPr/>
          <p:nvPr/>
        </p:nvGrpSpPr>
        <p:grpSpPr>
          <a:xfrm>
            <a:off x="355978" y="2456113"/>
            <a:ext cx="8495840" cy="446143"/>
            <a:chOff x="355978" y="2456113"/>
            <a:chExt cx="8495840" cy="44614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C28FA-485C-1531-FD34-42D0EA8117ED}"/>
                </a:ext>
              </a:extLst>
            </p:cNvPr>
            <p:cNvSpPr/>
            <p:nvPr/>
          </p:nvSpPr>
          <p:spPr>
            <a:xfrm>
              <a:off x="3606889" y="2456113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BEE586-D402-8634-8790-F75CC29050AB}"/>
              </a:ext>
            </a:extLst>
          </p:cNvPr>
          <p:cNvSpPr/>
          <p:nvPr/>
        </p:nvSpPr>
        <p:spPr>
          <a:xfrm>
            <a:off x="5019358" y="2171824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045092-A7F7-9ED1-FD21-A11412F30DD4}"/>
              </a:ext>
            </a:extLst>
          </p:cNvPr>
          <p:cNvSpPr/>
          <p:nvPr/>
        </p:nvSpPr>
        <p:spPr>
          <a:xfrm>
            <a:off x="4207672" y="2497889"/>
            <a:ext cx="493858" cy="423304"/>
          </a:xfrm>
          <a:prstGeom prst="ellipse">
            <a:avLst/>
          </a:prstGeom>
          <a:solidFill>
            <a:srgbClr val="00B0F0"/>
          </a:solidFill>
          <a:ln>
            <a:noFill/>
            <a:prstDash val="lgDash"/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00147-9351-9A0D-AFE5-755076B1A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1F04B-BA4A-B23E-27C7-698908F89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21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550109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1DF492-C61E-14C0-7C82-EB1B1A8E3A11}"/>
              </a:ext>
            </a:extLst>
          </p:cNvPr>
          <p:cNvGrpSpPr/>
          <p:nvPr/>
        </p:nvGrpSpPr>
        <p:grpSpPr>
          <a:xfrm>
            <a:off x="355978" y="2456113"/>
            <a:ext cx="8495840" cy="446143"/>
            <a:chOff x="355978" y="2456113"/>
            <a:chExt cx="8495840" cy="44614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C28FA-485C-1531-FD34-42D0EA8117ED}"/>
                </a:ext>
              </a:extLst>
            </p:cNvPr>
            <p:cNvSpPr/>
            <p:nvPr/>
          </p:nvSpPr>
          <p:spPr>
            <a:xfrm>
              <a:off x="3606889" y="2456113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BEE586-D402-8634-8790-F75CC29050AB}"/>
              </a:ext>
            </a:extLst>
          </p:cNvPr>
          <p:cNvSpPr/>
          <p:nvPr/>
        </p:nvSpPr>
        <p:spPr>
          <a:xfrm>
            <a:off x="5019358" y="2171824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3FFB9B6-DC89-AF83-551A-5007D0494352}"/>
              </a:ext>
            </a:extLst>
          </p:cNvPr>
          <p:cNvSpPr/>
          <p:nvPr/>
        </p:nvSpPr>
        <p:spPr>
          <a:xfrm rot="16200000">
            <a:off x="4311351" y="3014480"/>
            <a:ext cx="192479" cy="12235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6BD397C-F2FB-511B-ECDD-4D4DA9773248}"/>
              </a:ext>
            </a:extLst>
          </p:cNvPr>
          <p:cNvSpPr/>
          <p:nvPr/>
        </p:nvSpPr>
        <p:spPr>
          <a:xfrm rot="16200000">
            <a:off x="5580438" y="3016053"/>
            <a:ext cx="192479" cy="12235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026CF-FF95-0D54-BBDD-8078C3E34D6B}"/>
              </a:ext>
            </a:extLst>
          </p:cNvPr>
          <p:cNvSpPr txBox="1"/>
          <p:nvPr/>
        </p:nvSpPr>
        <p:spPr>
          <a:xfrm>
            <a:off x="4603898" y="3859368"/>
            <a:ext cx="1916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conomica" panose="020B0604020202020204" charset="0"/>
              </a:rPr>
              <a:t>Margin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78927-ECC1-8C98-11EC-A02728B3C68B}"/>
              </a:ext>
            </a:extLst>
          </p:cNvPr>
          <p:cNvSpPr txBox="1"/>
          <p:nvPr/>
        </p:nvSpPr>
        <p:spPr>
          <a:xfrm>
            <a:off x="1437962" y="1649677"/>
            <a:ext cx="3353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Economica" panose="020B0604020202020204" charset="0"/>
              </a:rPr>
              <a:t>Maximum Margin Classifier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0338FE-B59C-B97B-50D0-27BDD9DD0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03F42AE-ECA6-B807-71C6-6A34F0C6A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22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737432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E6CA3-BB38-6CBE-524B-DA7EBBD4DC6A}"/>
              </a:ext>
            </a:extLst>
          </p:cNvPr>
          <p:cNvGrpSpPr/>
          <p:nvPr/>
        </p:nvGrpSpPr>
        <p:grpSpPr>
          <a:xfrm>
            <a:off x="355978" y="2462612"/>
            <a:ext cx="8495840" cy="439644"/>
            <a:chOff x="355978" y="2462612"/>
            <a:chExt cx="8495840" cy="43964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6C28FA-485C-1531-FD34-42D0EA8117ED}"/>
              </a:ext>
            </a:extLst>
          </p:cNvPr>
          <p:cNvSpPr/>
          <p:nvPr/>
        </p:nvSpPr>
        <p:spPr>
          <a:xfrm>
            <a:off x="5437863" y="2503381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B77297-EB70-D384-71D3-FDE9DEEDFD15}"/>
              </a:ext>
            </a:extLst>
          </p:cNvPr>
          <p:cNvSpPr/>
          <p:nvPr/>
        </p:nvSpPr>
        <p:spPr>
          <a:xfrm>
            <a:off x="5995568" y="2171824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F42B8E-2202-957C-1887-041E5EB6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C3F66DC-106F-8790-3B24-A1B9F0B05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74525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E6CA3-BB38-6CBE-524B-DA7EBBD4DC6A}"/>
              </a:ext>
            </a:extLst>
          </p:cNvPr>
          <p:cNvGrpSpPr/>
          <p:nvPr/>
        </p:nvGrpSpPr>
        <p:grpSpPr>
          <a:xfrm>
            <a:off x="355978" y="2462612"/>
            <a:ext cx="8495840" cy="439644"/>
            <a:chOff x="355978" y="2462612"/>
            <a:chExt cx="8495840" cy="43964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12A2086-5B71-E9CE-C081-83BABB6509C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78" y="2709541"/>
              <a:ext cx="8495840" cy="0"/>
            </a:xfrm>
            <a:prstGeom prst="line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C58CC3-F9B2-3227-EFED-CBEC665F481F}"/>
                </a:ext>
              </a:extLst>
            </p:cNvPr>
            <p:cNvSpPr/>
            <p:nvPr/>
          </p:nvSpPr>
          <p:spPr>
            <a:xfrm>
              <a:off x="920387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F86383-0083-5299-41BB-53F713A15C99}"/>
                </a:ext>
              </a:extLst>
            </p:cNvPr>
            <p:cNvSpPr/>
            <p:nvPr/>
          </p:nvSpPr>
          <p:spPr>
            <a:xfrm>
              <a:off x="1237866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6A31CA-820F-7909-8E0B-C6761E6AFA15}"/>
                </a:ext>
              </a:extLst>
            </p:cNvPr>
            <p:cNvSpPr/>
            <p:nvPr/>
          </p:nvSpPr>
          <p:spPr>
            <a:xfrm>
              <a:off x="2422378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D3400E-773E-7EC5-FFE3-E57624043B98}"/>
                </a:ext>
              </a:extLst>
            </p:cNvPr>
            <p:cNvSpPr/>
            <p:nvPr/>
          </p:nvSpPr>
          <p:spPr>
            <a:xfrm>
              <a:off x="1802275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F192F7-EDC8-42D4-F8B3-FB0A2006B84E}"/>
                </a:ext>
              </a:extLst>
            </p:cNvPr>
            <p:cNvSpPr/>
            <p:nvPr/>
          </p:nvSpPr>
          <p:spPr>
            <a:xfrm>
              <a:off x="426532" y="246261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205E4-FD00-A5E1-DD22-440C31C8486B}"/>
                </a:ext>
              </a:extLst>
            </p:cNvPr>
            <p:cNvSpPr/>
            <p:nvPr/>
          </p:nvSpPr>
          <p:spPr>
            <a:xfrm>
              <a:off x="682671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E150AD-8B43-89E1-340C-A34CFFD876FB}"/>
                </a:ext>
              </a:extLst>
            </p:cNvPr>
            <p:cNvSpPr/>
            <p:nvPr/>
          </p:nvSpPr>
          <p:spPr>
            <a:xfrm>
              <a:off x="6381604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0FE633-6757-8E25-10BD-3AFBF43D3545}"/>
                </a:ext>
              </a:extLst>
            </p:cNvPr>
            <p:cNvSpPr/>
            <p:nvPr/>
          </p:nvSpPr>
          <p:spPr>
            <a:xfrm>
              <a:off x="7066672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548E0A-31F8-88F6-524A-F79CC6BBBBDC}"/>
                </a:ext>
              </a:extLst>
            </p:cNvPr>
            <p:cNvSpPr/>
            <p:nvPr/>
          </p:nvSpPr>
          <p:spPr>
            <a:xfrm>
              <a:off x="766913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1B763-449B-A96A-0269-CF48D45DC7E5}"/>
                </a:ext>
              </a:extLst>
            </p:cNvPr>
            <p:cNvSpPr/>
            <p:nvPr/>
          </p:nvSpPr>
          <p:spPr>
            <a:xfrm>
              <a:off x="2020423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24C91E-639F-4B6D-6B63-F0FE339C8DA6}"/>
                </a:ext>
              </a:extLst>
            </p:cNvPr>
            <p:cNvSpPr/>
            <p:nvPr/>
          </p:nvSpPr>
          <p:spPr>
            <a:xfrm>
              <a:off x="2986786" y="2478952"/>
              <a:ext cx="493858" cy="4233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87C3E-9843-28B5-A402-8DD111A426B9}"/>
                </a:ext>
              </a:extLst>
            </p:cNvPr>
            <p:cNvSpPr/>
            <p:nvPr/>
          </p:nvSpPr>
          <p:spPr>
            <a:xfrm>
              <a:off x="6158788" y="2478952"/>
              <a:ext cx="493858" cy="42330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6C28FA-485C-1531-FD34-42D0EA8117ED}"/>
              </a:ext>
            </a:extLst>
          </p:cNvPr>
          <p:cNvSpPr/>
          <p:nvPr/>
        </p:nvSpPr>
        <p:spPr>
          <a:xfrm>
            <a:off x="5437863" y="2503381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0034A-968F-DF3D-61D3-BB1BA42416A3}"/>
              </a:ext>
            </a:extLst>
          </p:cNvPr>
          <p:cNvSpPr/>
          <p:nvPr/>
        </p:nvSpPr>
        <p:spPr>
          <a:xfrm>
            <a:off x="4729010" y="2177627"/>
            <a:ext cx="4011238" cy="986903"/>
          </a:xfrm>
          <a:prstGeom prst="rect">
            <a:avLst/>
          </a:prstGeom>
          <a:solidFill>
            <a:srgbClr val="00B0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7E4C1-1976-14FC-81D6-BAF3E40FD77E}"/>
              </a:ext>
            </a:extLst>
          </p:cNvPr>
          <p:cNvSpPr/>
          <p:nvPr/>
        </p:nvSpPr>
        <p:spPr>
          <a:xfrm>
            <a:off x="292182" y="2180032"/>
            <a:ext cx="4433312" cy="986903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B77297-EB70-D384-71D3-FDE9DEEDFD15}"/>
              </a:ext>
            </a:extLst>
          </p:cNvPr>
          <p:cNvSpPr/>
          <p:nvPr/>
        </p:nvSpPr>
        <p:spPr>
          <a:xfrm>
            <a:off x="4683212" y="2177627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DB30FA-3EE5-206F-4BFC-14BFB5CFB4F7}"/>
              </a:ext>
            </a:extLst>
          </p:cNvPr>
          <p:cNvSpPr txBox="1"/>
          <p:nvPr/>
        </p:nvSpPr>
        <p:spPr>
          <a:xfrm>
            <a:off x="2181225" y="3540070"/>
            <a:ext cx="4781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Soft Margin Classifier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5BD02-CB62-9DF6-D5F0-12E39107209A}"/>
              </a:ext>
            </a:extLst>
          </p:cNvPr>
          <p:cNvSpPr txBox="1"/>
          <p:nvPr/>
        </p:nvSpPr>
        <p:spPr>
          <a:xfrm>
            <a:off x="2285122" y="3917000"/>
            <a:ext cx="4781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conomica" panose="020B0604020202020204" charset="0"/>
              </a:rPr>
              <a:t>Or</a:t>
            </a:r>
          </a:p>
          <a:p>
            <a:pPr algn="ctr"/>
            <a:r>
              <a:rPr lang="en-US" sz="2400" dirty="0">
                <a:latin typeface="Economica" panose="020B0604020202020204" charset="0"/>
              </a:rPr>
              <a:t>Support Vector machines Classifier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E82D9E-B978-6AAF-B280-837C74BEF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70F3290-3767-DC27-1953-F90DD993C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578859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2A2086-5B71-E9CE-C081-83BABB6509C9}"/>
              </a:ext>
            </a:extLst>
          </p:cNvPr>
          <p:cNvCxnSpPr>
            <a:cxnSpLocks/>
          </p:cNvCxnSpPr>
          <p:nvPr/>
        </p:nvCxnSpPr>
        <p:spPr>
          <a:xfrm>
            <a:off x="355978" y="2709541"/>
            <a:ext cx="8495840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C58CC3-F9B2-3227-EFED-CBEC665F481F}"/>
              </a:ext>
            </a:extLst>
          </p:cNvPr>
          <p:cNvSpPr/>
          <p:nvPr/>
        </p:nvSpPr>
        <p:spPr>
          <a:xfrm>
            <a:off x="1170562" y="2489850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F86383-0083-5299-41BB-53F713A15C99}"/>
              </a:ext>
            </a:extLst>
          </p:cNvPr>
          <p:cNvSpPr/>
          <p:nvPr/>
        </p:nvSpPr>
        <p:spPr>
          <a:xfrm>
            <a:off x="6919244" y="2531777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6A31CA-820F-7909-8E0B-C6761E6AFA15}"/>
              </a:ext>
            </a:extLst>
          </p:cNvPr>
          <p:cNvSpPr/>
          <p:nvPr/>
        </p:nvSpPr>
        <p:spPr>
          <a:xfrm>
            <a:off x="6502682" y="2503718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D3400E-773E-7EC5-FFE3-E57624043B98}"/>
              </a:ext>
            </a:extLst>
          </p:cNvPr>
          <p:cNvSpPr/>
          <p:nvPr/>
        </p:nvSpPr>
        <p:spPr>
          <a:xfrm>
            <a:off x="1802275" y="2462612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F192F7-EDC8-42D4-F8B3-FB0A2006B84E}"/>
              </a:ext>
            </a:extLst>
          </p:cNvPr>
          <p:cNvSpPr/>
          <p:nvPr/>
        </p:nvSpPr>
        <p:spPr>
          <a:xfrm>
            <a:off x="426532" y="2462612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205E4-FD00-A5E1-DD22-440C31C8486B}"/>
              </a:ext>
            </a:extLst>
          </p:cNvPr>
          <p:cNvSpPr/>
          <p:nvPr/>
        </p:nvSpPr>
        <p:spPr>
          <a:xfrm>
            <a:off x="4302912" y="2478952"/>
            <a:ext cx="493858" cy="4233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E150AD-8B43-89E1-340C-A34CFFD876FB}"/>
              </a:ext>
            </a:extLst>
          </p:cNvPr>
          <p:cNvSpPr/>
          <p:nvPr/>
        </p:nvSpPr>
        <p:spPr>
          <a:xfrm>
            <a:off x="3943241" y="2503718"/>
            <a:ext cx="493858" cy="4233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0FE633-6757-8E25-10BD-3AFBF43D3545}"/>
              </a:ext>
            </a:extLst>
          </p:cNvPr>
          <p:cNvSpPr/>
          <p:nvPr/>
        </p:nvSpPr>
        <p:spPr>
          <a:xfrm>
            <a:off x="4653653" y="2503718"/>
            <a:ext cx="493858" cy="4233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548E0A-31F8-88F6-524A-F79CC6BBBBDC}"/>
              </a:ext>
            </a:extLst>
          </p:cNvPr>
          <p:cNvSpPr/>
          <p:nvPr/>
        </p:nvSpPr>
        <p:spPr>
          <a:xfrm>
            <a:off x="5119709" y="2490187"/>
            <a:ext cx="493858" cy="4233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91B763-449B-A96A-0269-CF48D45DC7E5}"/>
              </a:ext>
            </a:extLst>
          </p:cNvPr>
          <p:cNvSpPr/>
          <p:nvPr/>
        </p:nvSpPr>
        <p:spPr>
          <a:xfrm>
            <a:off x="2020423" y="2478952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4C91E-639F-4B6D-6B63-F0FE339C8DA6}"/>
              </a:ext>
            </a:extLst>
          </p:cNvPr>
          <p:cNvSpPr/>
          <p:nvPr/>
        </p:nvSpPr>
        <p:spPr>
          <a:xfrm>
            <a:off x="2516136" y="2478952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87C3E-9843-28B5-A402-8DD111A426B9}"/>
              </a:ext>
            </a:extLst>
          </p:cNvPr>
          <p:cNvSpPr/>
          <p:nvPr/>
        </p:nvSpPr>
        <p:spPr>
          <a:xfrm>
            <a:off x="3541286" y="2490750"/>
            <a:ext cx="493858" cy="4233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CC63C-6977-E69F-C50E-BA1249FBF228}"/>
              </a:ext>
            </a:extLst>
          </p:cNvPr>
          <p:cNvSpPr txBox="1"/>
          <p:nvPr/>
        </p:nvSpPr>
        <p:spPr>
          <a:xfrm>
            <a:off x="8442640" y="2158371"/>
            <a:ext cx="112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https://youtu.be/efR1C6CvhmE?si=vM-BReY9otlmOTsO</a:t>
            </a:r>
            <a:endParaRPr lang="en-US" sz="11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6C28FA-485C-1531-FD34-42D0EA8117ED}"/>
              </a:ext>
            </a:extLst>
          </p:cNvPr>
          <p:cNvSpPr/>
          <p:nvPr/>
        </p:nvSpPr>
        <p:spPr>
          <a:xfrm>
            <a:off x="6089688" y="2489850"/>
            <a:ext cx="493858" cy="423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B77297-EB70-D384-71D3-FDE9DEEDFD15}"/>
              </a:ext>
            </a:extLst>
          </p:cNvPr>
          <p:cNvSpPr/>
          <p:nvPr/>
        </p:nvSpPr>
        <p:spPr>
          <a:xfrm>
            <a:off x="3243411" y="2171824"/>
            <a:ext cx="89522" cy="10754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E82D9E-B978-6AAF-B280-837C74BEF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D8C30-BE01-C5F9-5468-4D0614743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5113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28368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4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7158" y="307341"/>
            <a:ext cx="570968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1CC63C-6977-E69F-C50E-BA1249FBF228}"/>
                  </a:ext>
                </a:extLst>
              </p:cNvPr>
              <p:cNvSpPr txBox="1"/>
              <p:nvPr/>
            </p:nvSpPr>
            <p:spPr>
              <a:xfrm>
                <a:off x="6088344" y="4300486"/>
                <a:ext cx="1125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𝑇𝑎𝑙𝑙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1CC63C-6977-E69F-C50E-BA1249FBF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344" y="4300486"/>
                <a:ext cx="112578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E877CCC-C75F-B681-62BA-A7D4DBE4D33D}"/>
              </a:ext>
            </a:extLst>
          </p:cNvPr>
          <p:cNvSpPr txBox="1"/>
          <p:nvPr/>
        </p:nvSpPr>
        <p:spPr>
          <a:xfrm>
            <a:off x="-2794" y="4735435"/>
            <a:ext cx="476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https://youtu.be/efR1C6CvhmE?si=vM-BReY9otlmOTsO</a:t>
            </a:r>
            <a:endParaRPr lang="en-US" sz="11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2A2086-5B71-E9CE-C081-83BABB6509C9}"/>
              </a:ext>
            </a:extLst>
          </p:cNvPr>
          <p:cNvCxnSpPr>
            <a:cxnSpLocks/>
          </p:cNvCxnSpPr>
          <p:nvPr/>
        </p:nvCxnSpPr>
        <p:spPr>
          <a:xfrm flipV="1">
            <a:off x="2212488" y="4249299"/>
            <a:ext cx="4513171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C58CC3-F9B2-3227-EFED-CBEC665F481F}"/>
              </a:ext>
            </a:extLst>
          </p:cNvPr>
          <p:cNvSpPr/>
          <p:nvPr/>
        </p:nvSpPr>
        <p:spPr>
          <a:xfrm flipV="1">
            <a:off x="2645212" y="4141136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F86383-0083-5299-41BB-53F713A15C99}"/>
              </a:ext>
            </a:extLst>
          </p:cNvPr>
          <p:cNvSpPr/>
          <p:nvPr/>
        </p:nvSpPr>
        <p:spPr>
          <a:xfrm flipV="1">
            <a:off x="5699035" y="4118863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6A31CA-820F-7909-8E0B-C6761E6AFA15}"/>
              </a:ext>
            </a:extLst>
          </p:cNvPr>
          <p:cNvSpPr/>
          <p:nvPr/>
        </p:nvSpPr>
        <p:spPr>
          <a:xfrm flipV="1">
            <a:off x="5477748" y="4133769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D3400E-773E-7EC5-FFE3-E57624043B98}"/>
              </a:ext>
            </a:extLst>
          </p:cNvPr>
          <p:cNvSpPr/>
          <p:nvPr/>
        </p:nvSpPr>
        <p:spPr>
          <a:xfrm flipV="1">
            <a:off x="2980792" y="4155605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F192F7-EDC8-42D4-F8B3-FB0A2006B84E}"/>
              </a:ext>
            </a:extLst>
          </p:cNvPr>
          <p:cNvSpPr/>
          <p:nvPr/>
        </p:nvSpPr>
        <p:spPr>
          <a:xfrm flipV="1">
            <a:off x="2249968" y="4155605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205E4-FD00-A5E1-DD22-440C31C8486B}"/>
              </a:ext>
            </a:extLst>
          </p:cNvPr>
          <p:cNvSpPr/>
          <p:nvPr/>
        </p:nvSpPr>
        <p:spPr>
          <a:xfrm flipV="1">
            <a:off x="4309183" y="4146925"/>
            <a:ext cx="262348" cy="2248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E150AD-8B43-89E1-340C-A34CFFD876FB}"/>
              </a:ext>
            </a:extLst>
          </p:cNvPr>
          <p:cNvSpPr/>
          <p:nvPr/>
        </p:nvSpPr>
        <p:spPr>
          <a:xfrm flipV="1">
            <a:off x="4118118" y="4133769"/>
            <a:ext cx="262348" cy="2248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0FE633-6757-8E25-10BD-3AFBF43D3545}"/>
              </a:ext>
            </a:extLst>
          </p:cNvPr>
          <p:cNvSpPr/>
          <p:nvPr/>
        </p:nvSpPr>
        <p:spPr>
          <a:xfrm flipV="1">
            <a:off x="4495504" y="4133769"/>
            <a:ext cx="262348" cy="2248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548E0A-31F8-88F6-524A-F79CC6BBBBDC}"/>
              </a:ext>
            </a:extLst>
          </p:cNvPr>
          <p:cNvSpPr/>
          <p:nvPr/>
        </p:nvSpPr>
        <p:spPr>
          <a:xfrm flipV="1">
            <a:off x="4743083" y="4140956"/>
            <a:ext cx="262348" cy="2248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91B763-449B-A96A-0269-CF48D45DC7E5}"/>
              </a:ext>
            </a:extLst>
          </p:cNvPr>
          <p:cNvSpPr/>
          <p:nvPr/>
        </p:nvSpPr>
        <p:spPr>
          <a:xfrm flipV="1">
            <a:off x="3096677" y="4146925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4C91E-639F-4B6D-6B63-F0FE339C8DA6}"/>
              </a:ext>
            </a:extLst>
          </p:cNvPr>
          <p:cNvSpPr/>
          <p:nvPr/>
        </p:nvSpPr>
        <p:spPr>
          <a:xfrm flipV="1">
            <a:off x="3360010" y="4146925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87C3E-9843-28B5-A402-8DD111A426B9}"/>
              </a:ext>
            </a:extLst>
          </p:cNvPr>
          <p:cNvSpPr/>
          <p:nvPr/>
        </p:nvSpPr>
        <p:spPr>
          <a:xfrm flipV="1">
            <a:off x="3904591" y="4140657"/>
            <a:ext cx="262348" cy="2248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6C28FA-485C-1531-FD34-42D0EA8117ED}"/>
              </a:ext>
            </a:extLst>
          </p:cNvPr>
          <p:cNvSpPr/>
          <p:nvPr/>
        </p:nvSpPr>
        <p:spPr>
          <a:xfrm flipV="1">
            <a:off x="5258357" y="4141136"/>
            <a:ext cx="262348" cy="22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E82D9E-B978-6AAF-B280-837C74BE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DBB38C-6DE9-106E-7587-AC1D7D04115F}"/>
              </a:ext>
            </a:extLst>
          </p:cNvPr>
          <p:cNvCxnSpPr>
            <a:cxnSpLocks/>
          </p:cNvCxnSpPr>
          <p:nvPr/>
        </p:nvCxnSpPr>
        <p:spPr>
          <a:xfrm flipH="1" flipV="1">
            <a:off x="2184778" y="1856509"/>
            <a:ext cx="37480" cy="2411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E550D-6A57-DB2F-609A-A45111C06DCC}"/>
              </a:ext>
            </a:extLst>
          </p:cNvPr>
          <p:cNvSpPr/>
          <p:nvPr/>
        </p:nvSpPr>
        <p:spPr>
          <a:xfrm flipV="1">
            <a:off x="2264598" y="4044302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0F8EE3-5CC7-4549-F5E9-4AA9F9E48A8F}"/>
              </a:ext>
            </a:extLst>
          </p:cNvPr>
          <p:cNvSpPr/>
          <p:nvPr/>
        </p:nvSpPr>
        <p:spPr>
          <a:xfrm flipV="1">
            <a:off x="2651815" y="3973245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B17D9D-67F3-25F3-477B-A18442C775C2}"/>
              </a:ext>
            </a:extLst>
          </p:cNvPr>
          <p:cNvSpPr/>
          <p:nvPr/>
        </p:nvSpPr>
        <p:spPr>
          <a:xfrm flipV="1">
            <a:off x="3002380" y="3911998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E34F22-1AE4-000A-0502-7B1E1F8A54E2}"/>
              </a:ext>
            </a:extLst>
          </p:cNvPr>
          <p:cNvSpPr/>
          <p:nvPr/>
        </p:nvSpPr>
        <p:spPr>
          <a:xfrm flipV="1">
            <a:off x="3087617" y="3879550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4A10B9-FB62-F35C-A160-A22FA90C87DA}"/>
              </a:ext>
            </a:extLst>
          </p:cNvPr>
          <p:cNvSpPr/>
          <p:nvPr/>
        </p:nvSpPr>
        <p:spPr>
          <a:xfrm flipV="1">
            <a:off x="3368898" y="3819434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A8263C-82D8-6734-9BD2-0C6359C9669D}"/>
              </a:ext>
            </a:extLst>
          </p:cNvPr>
          <p:cNvSpPr/>
          <p:nvPr/>
        </p:nvSpPr>
        <p:spPr>
          <a:xfrm flipV="1">
            <a:off x="3924616" y="3775936"/>
            <a:ext cx="262348" cy="2248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09FC6C7-0702-B71E-A372-A50CB4EF3C05}"/>
              </a:ext>
            </a:extLst>
          </p:cNvPr>
          <p:cNvSpPr/>
          <p:nvPr/>
        </p:nvSpPr>
        <p:spPr>
          <a:xfrm flipV="1">
            <a:off x="4156651" y="3703935"/>
            <a:ext cx="262348" cy="2248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F11F20-FE86-8BA9-A621-2053F046433E}"/>
              </a:ext>
            </a:extLst>
          </p:cNvPr>
          <p:cNvSpPr/>
          <p:nvPr/>
        </p:nvSpPr>
        <p:spPr>
          <a:xfrm flipV="1">
            <a:off x="4337899" y="3593274"/>
            <a:ext cx="262348" cy="2248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4A5D28-C8FC-DF22-D8E5-1DABA051AA9C}"/>
              </a:ext>
            </a:extLst>
          </p:cNvPr>
          <p:cNvSpPr/>
          <p:nvPr/>
        </p:nvSpPr>
        <p:spPr>
          <a:xfrm flipV="1">
            <a:off x="4542817" y="3452818"/>
            <a:ext cx="262348" cy="2248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4693B4E-1BBC-E111-6C2D-485F2F629F3A}"/>
              </a:ext>
            </a:extLst>
          </p:cNvPr>
          <p:cNvSpPr/>
          <p:nvPr/>
        </p:nvSpPr>
        <p:spPr>
          <a:xfrm flipV="1">
            <a:off x="4796124" y="3289197"/>
            <a:ext cx="262348" cy="2248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84779-E4A4-B2A2-1DAD-EDB4A2D959ED}"/>
              </a:ext>
            </a:extLst>
          </p:cNvPr>
          <p:cNvSpPr/>
          <p:nvPr/>
        </p:nvSpPr>
        <p:spPr>
          <a:xfrm flipV="1">
            <a:off x="5201275" y="2693970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95FCB7-183F-BA55-9468-4D07C5901552}"/>
              </a:ext>
            </a:extLst>
          </p:cNvPr>
          <p:cNvSpPr/>
          <p:nvPr/>
        </p:nvSpPr>
        <p:spPr>
          <a:xfrm flipV="1">
            <a:off x="5436687" y="2433118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6E27B-2856-B6A8-C210-D7F8F97BEA96}"/>
              </a:ext>
            </a:extLst>
          </p:cNvPr>
          <p:cNvSpPr/>
          <p:nvPr/>
        </p:nvSpPr>
        <p:spPr>
          <a:xfrm flipV="1">
            <a:off x="5684704" y="2044629"/>
            <a:ext cx="262348" cy="2248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D082A4-C7AC-62CF-5CF3-EEC7EC259E2A}"/>
              </a:ext>
            </a:extLst>
          </p:cNvPr>
          <p:cNvCxnSpPr/>
          <p:nvPr/>
        </p:nvCxnSpPr>
        <p:spPr>
          <a:xfrm flipH="1">
            <a:off x="2645212" y="2044629"/>
            <a:ext cx="4238188" cy="2540071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0483F4-AC3F-C5C8-EFB4-0E8A8DDD628E}"/>
                  </a:ext>
                </a:extLst>
              </p:cNvPr>
              <p:cNvSpPr txBox="1"/>
              <p:nvPr/>
            </p:nvSpPr>
            <p:spPr>
              <a:xfrm>
                <a:off x="1307954" y="1624776"/>
                <a:ext cx="1125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𝑇𝑎𝑙𝑙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0483F4-AC3F-C5C8-EFB4-0E8A8DDD6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54" y="1624776"/>
                <a:ext cx="112578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8F6A4E9B-BBF5-6884-353F-C949C0220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05554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73B1-D38C-688F-46B5-93D3D684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376234"/>
            <a:ext cx="7596600" cy="15306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84E9-5356-2B9A-DFCB-570AC36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5" y="1578021"/>
            <a:ext cx="4139810" cy="2702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E41805-2968-7135-EA9C-CC7A23D2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73" y="21408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F6DE-12AB-0C6B-C007-B1F38C898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02757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91D-C87F-44A2-ED68-8141A3DB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681034"/>
            <a:ext cx="7596600" cy="1530600"/>
          </a:xfrm>
        </p:spPr>
        <p:txBody>
          <a:bodyPr>
            <a:normAutofit/>
          </a:bodyPr>
          <a:lstStyle/>
          <a:p>
            <a:r>
              <a:rPr lang="en-US" sz="7200" dirty="0"/>
              <a:t>Any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4E08-68E7-AAFF-FA7A-F9BB4D4CC2C3}"/>
              </a:ext>
            </a:extLst>
          </p:cNvPr>
          <p:cNvSpPr txBox="1">
            <a:spLocks/>
          </p:cNvSpPr>
          <p:nvPr/>
        </p:nvSpPr>
        <p:spPr>
          <a:xfrm>
            <a:off x="3135911" y="1900234"/>
            <a:ext cx="2872177" cy="324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8700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C0FC-DAA6-696E-1A5C-848BE960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28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0839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C4014-5D55-ABFE-2FF8-D778C981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49" y="912967"/>
            <a:ext cx="5959912" cy="412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3AB-A56C-E043-A0F5-AE671741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836" y="159483"/>
            <a:ext cx="3756208" cy="831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Open Sans"/>
              </a:rPr>
              <a:t>Supervised Learning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B4B5-D76D-4686-19EC-A2E588EB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57788-FC16-EA41-D202-50B7F51B3C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3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19094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69F3-23F9-B852-59D9-D6A71414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62" y="4201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Tabular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D5D5D-BFA8-D6D3-8A64-8591F1DB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13" y="1350335"/>
            <a:ext cx="7886656" cy="32288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5F6026D-95C9-AC40-5B72-B0F050D0EA46}"/>
              </a:ext>
            </a:extLst>
          </p:cNvPr>
          <p:cNvSpPr/>
          <p:nvPr/>
        </p:nvSpPr>
        <p:spPr>
          <a:xfrm>
            <a:off x="1065955" y="1807535"/>
            <a:ext cx="209952" cy="2846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38056-C190-B8A6-B98A-92B8D8BF7473}"/>
              </a:ext>
            </a:extLst>
          </p:cNvPr>
          <p:cNvSpPr txBox="1"/>
          <p:nvPr/>
        </p:nvSpPr>
        <p:spPr>
          <a:xfrm>
            <a:off x="-114259" y="2571750"/>
            <a:ext cx="1297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40C28"/>
                </a:solidFill>
                <a:latin typeface="Helvetica Neue"/>
              </a:rPr>
              <a:t>Observations Or </a:t>
            </a:r>
          </a:p>
          <a:p>
            <a:pPr algn="ctr"/>
            <a:r>
              <a:rPr lang="en-US" sz="1800" dirty="0">
                <a:solidFill>
                  <a:srgbClr val="040C28"/>
                </a:solidFill>
                <a:latin typeface="Helvetica Neue"/>
              </a:rPr>
              <a:t>Records</a:t>
            </a:r>
          </a:p>
          <a:p>
            <a:pPr algn="ctr"/>
            <a:r>
              <a:rPr lang="en-US" sz="1800" dirty="0">
                <a:solidFill>
                  <a:srgbClr val="040C28"/>
                </a:solidFill>
                <a:latin typeface="Helvetica Neue"/>
              </a:rPr>
              <a:t>Or</a:t>
            </a:r>
          </a:p>
          <a:p>
            <a:pPr algn="ctr"/>
            <a:r>
              <a:rPr lang="en-US" sz="1800" dirty="0">
                <a:solidFill>
                  <a:srgbClr val="040C28"/>
                </a:solidFill>
                <a:latin typeface="Helvetica Neue"/>
              </a:rPr>
              <a:t>Samples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DE660A5-03FF-C14A-17C8-5DE257E39E4A}"/>
              </a:ext>
            </a:extLst>
          </p:cNvPr>
          <p:cNvSpPr/>
          <p:nvPr/>
        </p:nvSpPr>
        <p:spPr>
          <a:xfrm rot="5400000">
            <a:off x="4476309" y="-1722473"/>
            <a:ext cx="233915" cy="61243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61ADB-356F-1EC6-0A6D-E5F13E551BA5}"/>
              </a:ext>
            </a:extLst>
          </p:cNvPr>
          <p:cNvSpPr txBox="1"/>
          <p:nvPr/>
        </p:nvSpPr>
        <p:spPr>
          <a:xfrm>
            <a:off x="2711308" y="913853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0C28"/>
                </a:solidFill>
                <a:latin typeface="Helvetica Neue"/>
              </a:rPr>
              <a:t>Features Or Attributes Or Independent variables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36F0771-E41B-CC47-CF0F-550479B552BC}"/>
              </a:ext>
            </a:extLst>
          </p:cNvPr>
          <p:cNvSpPr/>
          <p:nvPr/>
        </p:nvSpPr>
        <p:spPr>
          <a:xfrm rot="5400000">
            <a:off x="8258170" y="736992"/>
            <a:ext cx="202018" cy="1216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9A9F9-C752-B502-1651-814C4F51B704}"/>
              </a:ext>
            </a:extLst>
          </p:cNvPr>
          <p:cNvSpPr txBox="1"/>
          <p:nvPr/>
        </p:nvSpPr>
        <p:spPr>
          <a:xfrm>
            <a:off x="7424859" y="-12837"/>
            <a:ext cx="1875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40C28"/>
                </a:solidFill>
                <a:latin typeface="Helvetica Neue"/>
              </a:rPr>
              <a:t>Target Or Label</a:t>
            </a:r>
          </a:p>
          <a:p>
            <a:pPr algn="ctr"/>
            <a:r>
              <a:rPr lang="en-US" sz="1600" dirty="0">
                <a:solidFill>
                  <a:srgbClr val="040C28"/>
                </a:solidFill>
                <a:latin typeface="Helvetica Neue"/>
              </a:rPr>
              <a:t>Or</a:t>
            </a:r>
          </a:p>
          <a:p>
            <a:pPr algn="ctr"/>
            <a:r>
              <a:rPr lang="en-US" sz="1600" dirty="0">
                <a:solidFill>
                  <a:srgbClr val="040C28"/>
                </a:solidFill>
                <a:latin typeface="Helvetica Neue"/>
              </a:rPr>
              <a:t>Response variable</a:t>
            </a:r>
          </a:p>
          <a:p>
            <a:pPr algn="ctr"/>
            <a:r>
              <a:rPr lang="en-US" sz="1600" dirty="0">
                <a:solidFill>
                  <a:srgbClr val="040C28"/>
                </a:solidFill>
                <a:latin typeface="Helvetica Neue"/>
              </a:rPr>
              <a:t>Or</a:t>
            </a:r>
          </a:p>
          <a:p>
            <a:pPr algn="ctr"/>
            <a:r>
              <a:rPr lang="en-US" sz="1600" dirty="0">
                <a:solidFill>
                  <a:srgbClr val="040C28"/>
                </a:solidFill>
                <a:latin typeface="Helvetica Neue"/>
              </a:rPr>
              <a:t>Dependent variable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5593-17F3-B973-CADF-26809967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38" y="0"/>
            <a:ext cx="927454" cy="92745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AC2A1F-9829-B8B5-938F-2F33DF8DB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4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59787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562-6005-7F0A-6C2F-B44BEF2A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37190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Train vs test Split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629B907-6EE9-A0EB-EAEC-B53274AC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" y="1382345"/>
            <a:ext cx="9102443" cy="3157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36FA3-341A-1A88-02DF-0925368FB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50360-1329-6581-AC10-58BB827A03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5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84609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562-6005-7F0A-6C2F-B44BEF2A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58" y="259139"/>
            <a:ext cx="8520600" cy="831300"/>
          </a:xfrm>
        </p:spPr>
        <p:txBody>
          <a:bodyPr/>
          <a:lstStyle/>
          <a:p>
            <a:pPr algn="ctr"/>
            <a:r>
              <a:rPr lang="en-US" dirty="0"/>
              <a:t>Train vs test vs validation Sets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19CE9B1-496A-A47B-4B6C-774482662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2" t="22676" r="6072" b="13283"/>
          <a:stretch/>
        </p:blipFill>
        <p:spPr>
          <a:xfrm>
            <a:off x="1178525" y="1090439"/>
            <a:ext cx="6721466" cy="3928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EE7177-DAD8-7844-DF3A-C4DCC418B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8205-53B9-3EEA-4B7C-14FE1543E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6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21498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562-6005-7F0A-6C2F-B44BEF2A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3165"/>
            <a:ext cx="8520600" cy="831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Evaluation on the validation set</a:t>
            </a:r>
            <a:br>
              <a:rPr lang="en-US" dirty="0"/>
            </a:br>
            <a:r>
              <a:rPr lang="en-US" sz="2000" dirty="0">
                <a:solidFill>
                  <a:srgbClr val="FF0000"/>
                </a:solidFill>
              </a:rPr>
              <a:t>(Cross Validation)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220DEB8-C302-C14F-E46A-4E4E9700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42" y="884465"/>
            <a:ext cx="5860663" cy="4059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BF163-EABB-8B39-6899-A6390781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C8974-ACCB-5092-6BE1-06E2BDBED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7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59559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-11006" y="422032"/>
            <a:ext cx="3533469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types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37025" y="592762"/>
            <a:ext cx="1551482" cy="582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2160" y="1405571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Numerical</a:t>
            </a:r>
            <a:br>
              <a:rPr lang="en-US" dirty="0"/>
            </a:br>
            <a:r>
              <a:rPr lang="en-US" dirty="0"/>
              <a:t>(Quantitative)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1594" y="1427733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  <a:br>
              <a:rPr lang="en-US" dirty="0"/>
            </a:br>
            <a:r>
              <a:rPr lang="en-US" dirty="0"/>
              <a:t>(Qualitative)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01594" y="2417787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Nominal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61284" y="2417787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3779" y="3588031"/>
            <a:ext cx="1551482" cy="58278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Interval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00415" y="2417787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Ordinal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43270" y="2417787"/>
            <a:ext cx="1551482" cy="582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86004" y="3588031"/>
            <a:ext cx="1551482" cy="58278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</a:t>
            </a:r>
          </a:p>
        </p:txBody>
      </p:sp>
      <p:cxnSp>
        <p:nvCxnSpPr>
          <p:cNvPr id="4" name="Straight Arrow Connector 3"/>
          <p:cNvCxnSpPr>
            <a:stCxn id="2" idx="2"/>
            <a:endCxn id="6" idx="0"/>
          </p:cNvCxnSpPr>
          <p:nvPr/>
        </p:nvCxnSpPr>
        <p:spPr>
          <a:xfrm flipH="1">
            <a:off x="3207901" y="1175551"/>
            <a:ext cx="1404865" cy="2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>
            <a:off x="4612766" y="1175551"/>
            <a:ext cx="1364569" cy="252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18" idx="0"/>
          </p:cNvCxnSpPr>
          <p:nvPr/>
        </p:nvCxnSpPr>
        <p:spPr>
          <a:xfrm flipH="1">
            <a:off x="2119011" y="1988360"/>
            <a:ext cx="1088890" cy="42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1" idx="0"/>
          </p:cNvCxnSpPr>
          <p:nvPr/>
        </p:nvCxnSpPr>
        <p:spPr>
          <a:xfrm>
            <a:off x="3207901" y="1988360"/>
            <a:ext cx="629124" cy="42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10" idx="0"/>
          </p:cNvCxnSpPr>
          <p:nvPr/>
        </p:nvCxnSpPr>
        <p:spPr>
          <a:xfrm>
            <a:off x="5977335" y="2010522"/>
            <a:ext cx="0" cy="40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3" idx="0"/>
          </p:cNvCxnSpPr>
          <p:nvPr/>
        </p:nvCxnSpPr>
        <p:spPr>
          <a:xfrm>
            <a:off x="5977335" y="2010522"/>
            <a:ext cx="1798821" cy="40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2" idx="0"/>
          </p:cNvCxnSpPr>
          <p:nvPr/>
        </p:nvCxnSpPr>
        <p:spPr>
          <a:xfrm flipH="1">
            <a:off x="1239520" y="3000576"/>
            <a:ext cx="879491" cy="58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20" idx="0"/>
          </p:cNvCxnSpPr>
          <p:nvPr/>
        </p:nvCxnSpPr>
        <p:spPr>
          <a:xfrm>
            <a:off x="2119011" y="3000576"/>
            <a:ext cx="842734" cy="58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6876745" y="1125879"/>
            <a:ext cx="1886663" cy="1000513"/>
          </a:xfrm>
          <a:prstGeom prst="wedgeRoundRectCallout">
            <a:avLst>
              <a:gd name="adj1" fmla="val -97840"/>
              <a:gd name="adj2" fmla="val 80165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can only be categorized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6876744" y="3588031"/>
            <a:ext cx="1886663" cy="1000513"/>
          </a:xfrm>
          <a:prstGeom prst="wedgeRoundRectCallout">
            <a:avLst>
              <a:gd name="adj1" fmla="val -4085"/>
              <a:gd name="adj2" fmla="val -107865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can be categorized and ranked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3983642" y="3713440"/>
            <a:ext cx="2593327" cy="1000513"/>
          </a:xfrm>
          <a:prstGeom prst="wedgeRoundRectCallout">
            <a:avLst>
              <a:gd name="adj1" fmla="val -62808"/>
              <a:gd name="adj2" fmla="val -31846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has an absolute zero or character of origin.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53346" y="1626135"/>
            <a:ext cx="1432621" cy="1616193"/>
          </a:xfrm>
          <a:prstGeom prst="wedgeRoundRectCallout">
            <a:avLst>
              <a:gd name="adj1" fmla="val 35118"/>
              <a:gd name="adj2" fmla="val 70498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has an arbitrary Zero-point.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1006" y="4839361"/>
            <a:ext cx="4504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https://www.questionpro.com/blog/ratio-scale-vs-interval-scale/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214A4-82A3-A612-EAA0-726204CB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B3F10-5BD1-D612-199C-77B5DAD34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8</a:t>
            </a:fld>
            <a:endParaRPr lang="a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70" y="296125"/>
            <a:ext cx="7019925" cy="443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7084" y="4798573"/>
            <a:ext cx="3665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https://www.scribbr.com/statistics/levels-of-measurement/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5BA6E-BBD7-1597-6ED1-F57D30B6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46" y="0"/>
            <a:ext cx="927454" cy="92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EC5B0-286E-196B-79EF-DC85C6CE6D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mtClean="0"/>
              <a:t>9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25553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476</Words>
  <Application>Microsoft Office PowerPoint</Application>
  <PresentationFormat>On-screen Show (16:9)</PresentationFormat>
  <Paragraphs>155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Helvetica Neue</vt:lpstr>
      <vt:lpstr>Economica</vt:lpstr>
      <vt:lpstr>Algerian</vt:lpstr>
      <vt:lpstr>Open Sans</vt:lpstr>
      <vt:lpstr>Arial</vt:lpstr>
      <vt:lpstr>Cambria Math</vt:lpstr>
      <vt:lpstr>Luxe</vt:lpstr>
      <vt:lpstr>Classification (Logistic Regression &amp; SVM)</vt:lpstr>
      <vt:lpstr>PowerPoint Presentation</vt:lpstr>
      <vt:lpstr>Supervised Learning</vt:lpstr>
      <vt:lpstr>Tabular data</vt:lpstr>
      <vt:lpstr>Train vs test Split</vt:lpstr>
      <vt:lpstr>Train vs test vs validation Sets</vt:lpstr>
      <vt:lpstr>Evaluation on the validation set (Cross Validation)</vt:lpstr>
      <vt:lpstr>Variables types</vt:lpstr>
      <vt:lpstr>PowerPoint Presentation</vt:lpstr>
      <vt:lpstr>Dimensionality</vt:lpstr>
      <vt:lpstr>Bias and Variance</vt:lpstr>
      <vt:lpstr>Over-fitting vs under-fitting</vt:lpstr>
      <vt:lpstr>Classification</vt:lpstr>
      <vt:lpstr>Decision boundary in k-dimensions data</vt:lpstr>
      <vt:lpstr>Binary Classification vs Multi-Class Classification </vt:lpstr>
      <vt:lpstr>Logistic regression</vt:lpstr>
      <vt:lpstr>Logistic regression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Kernels</vt:lpstr>
      <vt:lpstr>Thank you for listening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user</dc:creator>
  <cp:lastModifiedBy>alaa alnissany</cp:lastModifiedBy>
  <cp:revision>27</cp:revision>
  <dcterms:modified xsi:type="dcterms:W3CDTF">2023-10-21T22:23:44Z</dcterms:modified>
</cp:coreProperties>
</file>